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0" r:id="rId4"/>
    <p:sldId id="261" r:id="rId5"/>
    <p:sldId id="263" r:id="rId6"/>
    <p:sldId id="258" r:id="rId7"/>
    <p:sldId id="264" r:id="rId8"/>
    <p:sldId id="265" r:id="rId9"/>
    <p:sldId id="257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B7234-E3E8-2205-31DF-885E71F0078B}" v="435" dt="2020-04-30T17:13:08.975"/>
    <p1510:client id="{12F35C64-FEA7-831E-B165-1B3B8F86B22D}" v="1" dt="2020-04-30T20:50:30.725"/>
    <p1510:client id="{1BEEA11E-3821-4AEB-941B-E36B9E555D19}" v="493" dt="2020-04-30T20:46:47.821"/>
    <p1510:client id="{40169F94-17EA-2E7A-0891-5151A4BF1E20}" v="179" dt="2020-04-24T13:05:38.351"/>
    <p1510:client id="{6CA9D1A3-8970-724D-5999-1EAED6614D41}" v="7" dt="2020-04-24T13:02:22.373"/>
    <p1510:client id="{7578336F-830F-5FA2-86BE-A98E4CD2694C}" v="10" dt="2020-04-30T14:23:48.837"/>
    <p1510:client id="{8776C258-66B0-4AE2-BA21-B682E1BB1FB9}" v="3" dt="2020-04-30T20:48:43.427"/>
    <p1510:client id="{90FC47E0-2E63-57AD-9F4B-241F3B79362D}" v="19" dt="2020-04-30T15:46:07.208"/>
    <p1510:client id="{A4AA2D56-FAED-1B4E-4FA6-E00929D9A3E7}" v="349" dt="2020-04-30T14:50:47.991"/>
    <p1510:client id="{A800069F-FB42-4E29-A5BC-85D4F0E77FD4}" v="7" dt="2020-04-30T14:39:06.951"/>
    <p1510:client id="{B1D24282-29FE-028D-204B-C0E36C99CC29}" v="384" dt="2020-04-24T13:34:29.248"/>
    <p1510:client id="{B84606B2-43B7-400F-9FDD-C69723E786C9}" v="224" dt="2020-04-30T20:40:27.536"/>
    <p1510:client id="{C07890A8-1F43-4E91-B7EF-B61635C138ED}" v="86" dt="2020-04-30T20:35:47.262"/>
    <p1510:client id="{CDDDFB87-94EA-48D5-8146-C82CC8795097}" v="184" dt="2020-04-30T19:59:51.489"/>
    <p1510:client id="{DDB9391D-4F39-8656-D2B9-79F07B121BE0}" v="178" dt="2020-04-24T13:43:02.668"/>
    <p1510:client id="{E13CF52A-1FA3-6EAE-C50D-4A73E8BA6409}" v="71" dt="2020-04-30T17:16:08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тоян Николаев Колев" userId="S::snkolev18@codingburgas.bg::4f759231-ad07-400f-bcdd-ac601799d886" providerId="AD" clId="Web-{CDDDFB87-94EA-48D5-8146-C82CC8795097}"/>
    <pc:docChg chg="addSld delSld modSld">
      <pc:chgData name="Стоян Николаев Колев" userId="S::snkolev18@codingburgas.bg::4f759231-ad07-400f-bcdd-ac601799d886" providerId="AD" clId="Web-{CDDDFB87-94EA-48D5-8146-C82CC8795097}" dt="2020-04-30T19:59:51.489" v="182" actId="20577"/>
      <pc:docMkLst>
        <pc:docMk/>
      </pc:docMkLst>
      <pc:sldChg chg="modSp">
        <pc:chgData name="Стоян Николаев Колев" userId="S::snkolev18@codingburgas.bg::4f759231-ad07-400f-bcdd-ac601799d886" providerId="AD" clId="Web-{CDDDFB87-94EA-48D5-8146-C82CC8795097}" dt="2020-04-30T19:58:41.592" v="144" actId="20577"/>
        <pc:sldMkLst>
          <pc:docMk/>
          <pc:sldMk cId="1927103660" sldId="257"/>
        </pc:sldMkLst>
        <pc:spChg chg="mod">
          <ac:chgData name="Стоян Николаев Колев" userId="S::snkolev18@codingburgas.bg::4f759231-ad07-400f-bcdd-ac601799d886" providerId="AD" clId="Web-{CDDDFB87-94EA-48D5-8146-C82CC8795097}" dt="2020-04-30T19:58:41.592" v="144" actId="20577"/>
          <ac:spMkLst>
            <pc:docMk/>
            <pc:sldMk cId="1927103660" sldId="257"/>
            <ac:spMk id="3" creationId="{9B365074-9C1D-4BCD-A78E-7B4558B9DB3E}"/>
          </ac:spMkLst>
        </pc:spChg>
      </pc:sldChg>
      <pc:sldChg chg="addSp delSp modSp">
        <pc:chgData name="Стоян Николаев Колев" userId="S::snkolev18@codingburgas.bg::4f759231-ad07-400f-bcdd-ac601799d886" providerId="AD" clId="Web-{CDDDFB87-94EA-48D5-8146-C82CC8795097}" dt="2020-04-30T19:58:15.417" v="133"/>
        <pc:sldMkLst>
          <pc:docMk/>
          <pc:sldMk cId="2897594205" sldId="258"/>
        </pc:sldMkLst>
        <pc:spChg chg="add del mod">
          <ac:chgData name="Стоян Николаев Колев" userId="S::snkolev18@codingburgas.bg::4f759231-ad07-400f-bcdd-ac601799d886" providerId="AD" clId="Web-{CDDDFB87-94EA-48D5-8146-C82CC8795097}" dt="2020-04-30T19:58:15.417" v="133"/>
          <ac:spMkLst>
            <pc:docMk/>
            <pc:sldMk cId="2897594205" sldId="258"/>
            <ac:spMk id="2" creationId="{6EE9F13C-563E-4729-92AE-3D450EBFFBA7}"/>
          </ac:spMkLst>
        </pc:spChg>
      </pc:sldChg>
      <pc:sldChg chg="modSp">
        <pc:chgData name="Стоян Николаев Колев" userId="S::snkolev18@codingburgas.bg::4f759231-ad07-400f-bcdd-ac601799d886" providerId="AD" clId="Web-{CDDDFB87-94EA-48D5-8146-C82CC8795097}" dt="2020-04-30T19:53:45.614" v="80" actId="20577"/>
        <pc:sldMkLst>
          <pc:docMk/>
          <pc:sldMk cId="1132131773" sldId="261"/>
        </pc:sldMkLst>
        <pc:spChg chg="mod">
          <ac:chgData name="Стоян Николаев Колев" userId="S::snkolev18@codingburgas.bg::4f759231-ad07-400f-bcdd-ac601799d886" providerId="AD" clId="Web-{CDDDFB87-94EA-48D5-8146-C82CC8795097}" dt="2020-04-30T19:53:45.614" v="80" actId="20577"/>
          <ac:spMkLst>
            <pc:docMk/>
            <pc:sldMk cId="1132131773" sldId="261"/>
            <ac:spMk id="2" creationId="{903ABB0D-00A2-44D9-BAFF-25903D729256}"/>
          </ac:spMkLst>
        </pc:spChg>
      </pc:sldChg>
      <pc:sldChg chg="addSp delSp modSp mod setBg setClrOvrMap">
        <pc:chgData name="Стоян Николаев Колев" userId="S::snkolev18@codingburgas.bg::4f759231-ad07-400f-bcdd-ac601799d886" providerId="AD" clId="Web-{CDDDFB87-94EA-48D5-8146-C82CC8795097}" dt="2020-04-30T19:57:00.785" v="118"/>
        <pc:sldMkLst>
          <pc:docMk/>
          <pc:sldMk cId="1662551661" sldId="263"/>
        </pc:sldMkLst>
        <pc:spChg chg="mod">
          <ac:chgData name="Стоян Николаев Колев" userId="S::snkolev18@codingburgas.bg::4f759231-ad07-400f-bcdd-ac601799d886" providerId="AD" clId="Web-{CDDDFB87-94EA-48D5-8146-C82CC8795097}" dt="2020-04-30T19:57:00.785" v="118"/>
          <ac:spMkLst>
            <pc:docMk/>
            <pc:sldMk cId="1662551661" sldId="263"/>
            <ac:spMk id="2" creationId="{903ABB0D-00A2-44D9-BAFF-25903D729256}"/>
          </ac:spMkLst>
        </pc:spChg>
        <pc:spChg chg="mod">
          <ac:chgData name="Стоян Николаев Колев" userId="S::snkolev18@codingburgas.bg::4f759231-ad07-400f-bcdd-ac601799d886" providerId="AD" clId="Web-{CDDDFB87-94EA-48D5-8146-C82CC8795097}" dt="2020-04-30T19:57:00.785" v="118"/>
          <ac:spMkLst>
            <pc:docMk/>
            <pc:sldMk cId="1662551661" sldId="263"/>
            <ac:spMk id="3" creationId="{6DA35FFC-BEB8-47D3-9D5D-4AE47A3FD621}"/>
          </ac:spMkLst>
        </pc:spChg>
        <pc:spChg chg="mod ord">
          <ac:chgData name="Стоян Николаев Колев" userId="S::snkolev18@codingburgas.bg::4f759231-ad07-400f-bcdd-ac601799d886" providerId="AD" clId="Web-{CDDDFB87-94EA-48D5-8146-C82CC8795097}" dt="2020-04-30T19:57:00.785" v="118"/>
          <ac:spMkLst>
            <pc:docMk/>
            <pc:sldMk cId="1662551661" sldId="263"/>
            <ac:spMk id="6" creationId="{BAD63706-5103-45EF-B095-0B30F762B85D}"/>
          </ac:spMkLst>
        </pc:spChg>
        <pc:spChg chg="add del">
          <ac:chgData name="Стоян Николаев Колев" userId="S::snkolev18@codingburgas.bg::4f759231-ad07-400f-bcdd-ac601799d886" providerId="AD" clId="Web-{CDDDFB87-94EA-48D5-8146-C82CC8795097}" dt="2020-04-30T19:57:00.785" v="118"/>
          <ac:spMkLst>
            <pc:docMk/>
            <pc:sldMk cId="1662551661" sldId="263"/>
            <ac:spMk id="14" creationId="{37FEB674-D811-4FFE-A878-29D0C0ED18D4}"/>
          </ac:spMkLst>
        </pc:spChg>
        <pc:spChg chg="add">
          <ac:chgData name="Стоян Николаев Колев" userId="S::snkolev18@codingburgas.bg::4f759231-ad07-400f-bcdd-ac601799d886" providerId="AD" clId="Web-{CDDDFB87-94EA-48D5-8146-C82CC8795097}" dt="2020-04-30T19:57:00.785" v="118"/>
          <ac:spMkLst>
            <pc:docMk/>
            <pc:sldMk cId="1662551661" sldId="263"/>
            <ac:spMk id="16" creationId="{E862BE82-D00D-42C1-BF16-93AA37870C32}"/>
          </ac:spMkLst>
        </pc:spChg>
        <pc:spChg chg="add">
          <ac:chgData name="Стоян Николаев Колев" userId="S::snkolev18@codingburgas.bg::4f759231-ad07-400f-bcdd-ac601799d886" providerId="AD" clId="Web-{CDDDFB87-94EA-48D5-8146-C82CC8795097}" dt="2020-04-30T19:57:00.785" v="118"/>
          <ac:spMkLst>
            <pc:docMk/>
            <pc:sldMk cId="1662551661" sldId="263"/>
            <ac:spMk id="17" creationId="{F6D92C2D-1D3D-4974-918C-06579FB354A9}"/>
          </ac:spMkLst>
        </pc:spChg>
        <pc:spChg chg="add del">
          <ac:chgData name="Стоян Николаев Колев" userId="S::snkolev18@codingburgas.bg::4f759231-ad07-400f-bcdd-ac601799d886" providerId="AD" clId="Web-{CDDDFB87-94EA-48D5-8146-C82CC8795097}" dt="2020-04-30T19:57:00.770" v="117"/>
          <ac:spMkLst>
            <pc:docMk/>
            <pc:sldMk cId="1662551661" sldId="263"/>
            <ac:spMk id="19" creationId="{3CD9DF72-87A3-404E-A828-84CBF11A8303}"/>
          </ac:spMkLst>
        </pc:spChg>
        <pc:picChg chg="del">
          <ac:chgData name="Стоян Николаев Колев" userId="S::snkolev18@codingburgas.bg::4f759231-ad07-400f-bcdd-ac601799d886" providerId="AD" clId="Web-{CDDDFB87-94EA-48D5-8146-C82CC8795097}" dt="2020-04-30T19:56:31.408" v="111"/>
          <ac:picMkLst>
            <pc:docMk/>
            <pc:sldMk cId="1662551661" sldId="263"/>
            <ac:picMk id="4" creationId="{48EFF1BF-6AE1-44E2-B73C-EC1BD9D16804}"/>
          </ac:picMkLst>
        </pc:picChg>
        <pc:picChg chg="add mod ord">
          <ac:chgData name="Стоян Николаев Колев" userId="S::snkolev18@codingburgas.bg::4f759231-ad07-400f-bcdd-ac601799d886" providerId="AD" clId="Web-{CDDDFB87-94EA-48D5-8146-C82CC8795097}" dt="2020-04-30T19:57:00.785" v="118"/>
          <ac:picMkLst>
            <pc:docMk/>
            <pc:sldMk cId="1662551661" sldId="263"/>
            <ac:picMk id="5" creationId="{0B7E947E-F581-43B8-A768-D522A2BA0526}"/>
          </ac:picMkLst>
        </pc:picChg>
        <pc:picChg chg="del">
          <ac:chgData name="Стоян Николаев Колев" userId="S::snkolev18@codingburgas.bg::4f759231-ad07-400f-bcdd-ac601799d886" providerId="AD" clId="Web-{CDDDFB87-94EA-48D5-8146-C82CC8795097}" dt="2020-04-30T19:56:38.737" v="113"/>
          <ac:picMkLst>
            <pc:docMk/>
            <pc:sldMk cId="1662551661" sldId="263"/>
            <ac:picMk id="9" creationId="{7CC1B2E6-69A4-471C-992E-1B3F6623B056}"/>
          </ac:picMkLst>
        </pc:picChg>
        <pc:cxnChg chg="add del">
          <ac:chgData name="Стоян Николаев Колев" userId="S::snkolev18@codingburgas.bg::4f759231-ad07-400f-bcdd-ac601799d886" providerId="AD" clId="Web-{CDDDFB87-94EA-48D5-8146-C82CC8795097}" dt="2020-04-30T19:57:00.770" v="117"/>
          <ac:cxnSpMkLst>
            <pc:docMk/>
            <pc:sldMk cId="1662551661" sldId="263"/>
            <ac:cxnSpMk id="21" creationId="{20E3A342-4D61-4E3F-AF90-1AB42AEB96CC}"/>
          </ac:cxnSpMkLst>
        </pc:cxnChg>
      </pc:sldChg>
      <pc:sldChg chg="addSp delSp modSp new del mod setBg">
        <pc:chgData name="Стоян Николаев Колев" userId="S::snkolev18@codingburgas.bg::4f759231-ad07-400f-bcdd-ac601799d886" providerId="AD" clId="Web-{CDDDFB87-94EA-48D5-8146-C82CC8795097}" dt="2020-04-30T19:57:38.586" v="119"/>
        <pc:sldMkLst>
          <pc:docMk/>
          <pc:sldMk cId="457819159" sldId="264"/>
        </pc:sldMkLst>
        <pc:spChg chg="mod">
          <ac:chgData name="Стоян Николаев Колев" userId="S::snkolev18@codingburgas.bg::4f759231-ad07-400f-bcdd-ac601799d886" providerId="AD" clId="Web-{CDDDFB87-94EA-48D5-8146-C82CC8795097}" dt="2020-04-30T19:56:02.452" v="108" actId="20577"/>
          <ac:spMkLst>
            <pc:docMk/>
            <pc:sldMk cId="457819159" sldId="264"/>
            <ac:spMk id="2" creationId="{18EA8F44-0912-4210-A2FC-923DDD62F807}"/>
          </ac:spMkLst>
        </pc:spChg>
        <pc:spChg chg="del">
          <ac:chgData name="Стоян Николаев Колев" userId="S::snkolev18@codingburgas.bg::4f759231-ad07-400f-bcdd-ac601799d886" providerId="AD" clId="Web-{CDDDFB87-94EA-48D5-8146-C82CC8795097}" dt="2020-04-30T19:54:43.726" v="82"/>
          <ac:spMkLst>
            <pc:docMk/>
            <pc:sldMk cId="457819159" sldId="264"/>
            <ac:spMk id="3" creationId="{222FCA6F-B5DA-4FE2-B9F8-9072A0D109A4}"/>
          </ac:spMkLst>
        </pc:spChg>
        <pc:spChg chg="add del mod">
          <ac:chgData name="Стоян Николаев Колев" userId="S::snkolev18@codingburgas.bg::4f759231-ad07-400f-bcdd-ac601799d886" providerId="AD" clId="Web-{CDDDFB87-94EA-48D5-8146-C82CC8795097}" dt="2020-04-30T19:55:14.510" v="86"/>
          <ac:spMkLst>
            <pc:docMk/>
            <pc:sldMk cId="457819159" sldId="264"/>
            <ac:spMk id="9" creationId="{BFD4F67E-7285-4CFF-8900-9E2279DA4D3E}"/>
          </ac:spMkLst>
        </pc:spChg>
        <pc:spChg chg="add">
          <ac:chgData name="Стоян Николаев Колев" userId="S::snkolev18@codingburgas.bg::4f759231-ad07-400f-bcdd-ac601799d886" providerId="AD" clId="Web-{CDDDFB87-94EA-48D5-8146-C82CC8795097}" dt="2020-04-30T19:55:21.042" v="87"/>
          <ac:spMkLst>
            <pc:docMk/>
            <pc:sldMk cId="457819159" sldId="264"/>
            <ac:spMk id="15" creationId="{823AC064-BC96-4F32-8AE1-B2FD38754823}"/>
          </ac:spMkLst>
        </pc:spChg>
        <pc:picChg chg="add del mod ord">
          <ac:chgData name="Стоян Николаев Колев" userId="S::snkolev18@codingburgas.bg::4f759231-ad07-400f-bcdd-ac601799d886" providerId="AD" clId="Web-{CDDDFB87-94EA-48D5-8146-C82CC8795097}" dt="2020-04-30T19:55:04.744" v="85"/>
          <ac:picMkLst>
            <pc:docMk/>
            <pc:sldMk cId="457819159" sldId="264"/>
            <ac:picMk id="4" creationId="{7D70096D-D013-4074-A585-858F7B602206}"/>
          </ac:picMkLst>
        </pc:picChg>
        <pc:picChg chg="add mod">
          <ac:chgData name="Стоян Николаев Колев" userId="S::snkolev18@codingburgas.bg::4f759231-ad07-400f-bcdd-ac601799d886" providerId="AD" clId="Web-{CDDDFB87-94EA-48D5-8146-C82CC8795097}" dt="2020-04-30T19:55:21.042" v="87"/>
          <ac:picMkLst>
            <pc:docMk/>
            <pc:sldMk cId="457819159" sldId="264"/>
            <ac:picMk id="6" creationId="{48271919-E362-47D1-877C-04E4993AA2E0}"/>
          </ac:picMkLst>
        </pc:picChg>
        <pc:picChg chg="add mod ord">
          <ac:chgData name="Стоян Николаев Колев" userId="S::snkolev18@codingburgas.bg::4f759231-ad07-400f-bcdd-ac601799d886" providerId="AD" clId="Web-{CDDDFB87-94EA-48D5-8146-C82CC8795097}" dt="2020-04-30T19:55:21.042" v="87"/>
          <ac:picMkLst>
            <pc:docMk/>
            <pc:sldMk cId="457819159" sldId="264"/>
            <ac:picMk id="10" creationId="{A27371FE-E86D-4F93-9120-45E1D426B966}"/>
          </ac:picMkLst>
        </pc:picChg>
        <pc:cxnChg chg="add">
          <ac:chgData name="Стоян Николаев Колев" userId="S::snkolev18@codingburgas.bg::4f759231-ad07-400f-bcdd-ac601799d886" providerId="AD" clId="Web-{CDDDFB87-94EA-48D5-8146-C82CC8795097}" dt="2020-04-30T19:55:21.042" v="87"/>
          <ac:cxnSpMkLst>
            <pc:docMk/>
            <pc:sldMk cId="457819159" sldId="264"/>
            <ac:cxnSpMk id="17" creationId="{7E7C77BC-7138-40B1-A15B-20F57A494629}"/>
          </ac:cxnSpMkLst>
        </pc:cxnChg>
        <pc:cxnChg chg="add">
          <ac:chgData name="Стоян Николаев Колев" userId="S::snkolev18@codingburgas.bg::4f759231-ad07-400f-bcdd-ac601799d886" providerId="AD" clId="Web-{CDDDFB87-94EA-48D5-8146-C82CC8795097}" dt="2020-04-30T19:55:21.042" v="87"/>
          <ac:cxnSpMkLst>
            <pc:docMk/>
            <pc:sldMk cId="457819159" sldId="264"/>
            <ac:cxnSpMk id="19" creationId="{DB146403-F3D6-484B-B2ED-97F9565D0370}"/>
          </ac:cxnSpMkLst>
        </pc:cxnChg>
      </pc:sldChg>
      <pc:sldChg chg="modSp new">
        <pc:chgData name="Стоян Николаев Колев" userId="S::snkolev18@codingburgas.bg::4f759231-ad07-400f-bcdd-ac601799d886" providerId="AD" clId="Web-{CDDDFB87-94EA-48D5-8146-C82CC8795097}" dt="2020-04-30T19:59:50.770" v="180" actId="20577"/>
        <pc:sldMkLst>
          <pc:docMk/>
          <pc:sldMk cId="800689620" sldId="264"/>
        </pc:sldMkLst>
        <pc:spChg chg="mod">
          <ac:chgData name="Стоян Николаев Колев" userId="S::snkolev18@codingburgas.bg::4f759231-ad07-400f-bcdd-ac601799d886" providerId="AD" clId="Web-{CDDDFB87-94EA-48D5-8146-C82CC8795097}" dt="2020-04-30T19:59:50.770" v="180" actId="20577"/>
          <ac:spMkLst>
            <pc:docMk/>
            <pc:sldMk cId="800689620" sldId="264"/>
            <ac:spMk id="2" creationId="{8D098548-1DFC-4595-8684-C92C90F9EC0D}"/>
          </ac:spMkLst>
        </pc:spChg>
      </pc:sldChg>
    </pc:docChg>
  </pc:docChgLst>
  <pc:docChgLst>
    <pc:chgData name="Стоян Николаев Колев" userId="S::snkolev18@codingburgas.bg::4f759231-ad07-400f-bcdd-ac601799d886" providerId="AD" clId="Web-{8776C258-66B0-4AE2-BA21-B682E1BB1FB9}"/>
    <pc:docChg chg="modSld">
      <pc:chgData name="Стоян Николаев Колев" userId="S::snkolev18@codingburgas.bg::4f759231-ad07-400f-bcdd-ac601799d886" providerId="AD" clId="Web-{8776C258-66B0-4AE2-BA21-B682E1BB1FB9}" dt="2020-04-30T20:48:43.427" v="2"/>
      <pc:docMkLst>
        <pc:docMk/>
      </pc:docMkLst>
      <pc:sldChg chg="modTransition">
        <pc:chgData name="Стоян Николаев Колев" userId="S::snkolev18@codingburgas.bg::4f759231-ad07-400f-bcdd-ac601799d886" providerId="AD" clId="Web-{8776C258-66B0-4AE2-BA21-B682E1BB1FB9}" dt="2020-04-30T20:48:32.646" v="1"/>
        <pc:sldMkLst>
          <pc:docMk/>
          <pc:sldMk cId="800689620" sldId="264"/>
        </pc:sldMkLst>
      </pc:sldChg>
      <pc:sldChg chg="modTransition">
        <pc:chgData name="Стоян Николаев Колев" userId="S::snkolev18@codingburgas.bg::4f759231-ad07-400f-bcdd-ac601799d886" providerId="AD" clId="Web-{8776C258-66B0-4AE2-BA21-B682E1BB1FB9}" dt="2020-04-30T20:48:43.427" v="2"/>
        <pc:sldMkLst>
          <pc:docMk/>
          <pc:sldMk cId="837460688" sldId="265"/>
        </pc:sldMkLst>
      </pc:sldChg>
      <pc:sldChg chg="modTransition">
        <pc:chgData name="Стоян Николаев Колев" userId="S::snkolev18@codingburgas.bg::4f759231-ad07-400f-bcdd-ac601799d886" providerId="AD" clId="Web-{8776C258-66B0-4AE2-BA21-B682E1BB1FB9}" dt="2020-04-30T20:48:22.615" v="0"/>
        <pc:sldMkLst>
          <pc:docMk/>
          <pc:sldMk cId="3826669580" sldId="266"/>
        </pc:sldMkLst>
      </pc:sldChg>
    </pc:docChg>
  </pc:docChgLst>
  <pc:docChgLst>
    <pc:chgData name="Станислав Ангелов Тодоров" userId="S::satodorov18@codingburgas.bg::98b78c3a-d9d6-4027-a0c1-8420ff772b04" providerId="AD" clId="Web-{12F35C64-FEA7-831E-B165-1B3B8F86B22D}"/>
    <pc:docChg chg="modSld">
      <pc:chgData name="Станислав Ангелов Тодоров" userId="S::satodorov18@codingburgas.bg::98b78c3a-d9d6-4027-a0c1-8420ff772b04" providerId="AD" clId="Web-{12F35C64-FEA7-831E-B165-1B3B8F86B22D}" dt="2020-04-30T20:50:30.725" v="0" actId="1076"/>
      <pc:docMkLst>
        <pc:docMk/>
      </pc:docMkLst>
      <pc:sldChg chg="modSp">
        <pc:chgData name="Станислав Ангелов Тодоров" userId="S::satodorov18@codingburgas.bg::98b78c3a-d9d6-4027-a0c1-8420ff772b04" providerId="AD" clId="Web-{12F35C64-FEA7-831E-B165-1B3B8F86B22D}" dt="2020-04-30T20:50:30.725" v="0" actId="1076"/>
        <pc:sldMkLst>
          <pc:docMk/>
          <pc:sldMk cId="1927103660" sldId="257"/>
        </pc:sldMkLst>
        <pc:spChg chg="mod">
          <ac:chgData name="Станислав Ангелов Тодоров" userId="S::satodorov18@codingburgas.bg::98b78c3a-d9d6-4027-a0c1-8420ff772b04" providerId="AD" clId="Web-{12F35C64-FEA7-831E-B165-1B3B8F86B22D}" dt="2020-04-30T20:50:30.725" v="0" actId="1076"/>
          <ac:spMkLst>
            <pc:docMk/>
            <pc:sldMk cId="1927103660" sldId="257"/>
            <ac:spMk id="3" creationId="{9B365074-9C1D-4BCD-A78E-7B4558B9DB3E}"/>
          </ac:spMkLst>
        </pc:spChg>
      </pc:sldChg>
    </pc:docChg>
  </pc:docChgLst>
  <pc:docChgLst>
    <pc:chgData name="Стоян Николаев Колев" userId="S::snkolev18@codingburgas.bg::4f759231-ad07-400f-bcdd-ac601799d886" providerId="AD" clId="Web-{1BEEA11E-3821-4AEB-941B-E36B9E555D19}"/>
    <pc:docChg chg="addSld modSld">
      <pc:chgData name="Стоян Николаев Колев" userId="S::snkolev18@codingburgas.bg::4f759231-ad07-400f-bcdd-ac601799d886" providerId="AD" clId="Web-{1BEEA11E-3821-4AEB-941B-E36B9E555D19}" dt="2020-04-30T20:46:53.446" v="490"/>
      <pc:docMkLst>
        <pc:docMk/>
      </pc:docMkLst>
      <pc:sldChg chg="addSp modSp mod setBg setClrOvrMap">
        <pc:chgData name="Стоян Николаев Колев" userId="S::snkolev18@codingburgas.bg::4f759231-ad07-400f-bcdd-ac601799d886" providerId="AD" clId="Web-{1BEEA11E-3821-4AEB-941B-E36B9E555D19}" dt="2020-04-30T20:43:16.098" v="221"/>
        <pc:sldMkLst>
          <pc:docMk/>
          <pc:sldMk cId="837460688" sldId="265"/>
        </pc:sldMkLst>
        <pc:spChg chg="mod">
          <ac:chgData name="Стоян Николаев Колев" userId="S::snkolev18@codingburgas.bg::4f759231-ad07-400f-bcdd-ac601799d886" providerId="AD" clId="Web-{1BEEA11E-3821-4AEB-941B-E36B9E555D19}" dt="2020-04-30T20:43:16.098" v="221"/>
          <ac:spMkLst>
            <pc:docMk/>
            <pc:sldMk cId="837460688" sldId="265"/>
            <ac:spMk id="2" creationId="{0BD2641E-86A6-453B-823E-44C3A014716D}"/>
          </ac:spMkLst>
        </pc:spChg>
        <pc:spChg chg="mod">
          <ac:chgData name="Стоян Николаев Колев" userId="S::snkolev18@codingburgas.bg::4f759231-ad07-400f-bcdd-ac601799d886" providerId="AD" clId="Web-{1BEEA11E-3821-4AEB-941B-E36B9E555D19}" dt="2020-04-30T20:43:16.098" v="221"/>
          <ac:spMkLst>
            <pc:docMk/>
            <pc:sldMk cId="837460688" sldId="265"/>
            <ac:spMk id="3" creationId="{F6B270C3-9A79-4936-BDAF-B382137EF36D}"/>
          </ac:spMkLst>
        </pc:spChg>
        <pc:spChg chg="add">
          <ac:chgData name="Стоян Николаев Колев" userId="S::snkolev18@codingburgas.bg::4f759231-ad07-400f-bcdd-ac601799d886" providerId="AD" clId="Web-{1BEEA11E-3821-4AEB-941B-E36B9E555D19}" dt="2020-04-30T20:43:16.098" v="221"/>
          <ac:spMkLst>
            <pc:docMk/>
            <pc:sldMk cId="837460688" sldId="265"/>
            <ac:spMk id="9" creationId="{E862BE82-D00D-42C1-BF16-93AA37870C32}"/>
          </ac:spMkLst>
        </pc:spChg>
        <pc:spChg chg="add">
          <ac:chgData name="Стоян Николаев Колев" userId="S::snkolev18@codingburgas.bg::4f759231-ad07-400f-bcdd-ac601799d886" providerId="AD" clId="Web-{1BEEA11E-3821-4AEB-941B-E36B9E555D19}" dt="2020-04-30T20:43:16.098" v="221"/>
          <ac:spMkLst>
            <pc:docMk/>
            <pc:sldMk cId="837460688" sldId="265"/>
            <ac:spMk id="11" creationId="{F6D92C2D-1D3D-4974-918C-06579FB354A9}"/>
          </ac:spMkLst>
        </pc:spChg>
        <pc:picChg chg="mod ord">
          <ac:chgData name="Стоян Николаев Колев" userId="S::snkolev18@codingburgas.bg::4f759231-ad07-400f-bcdd-ac601799d886" providerId="AD" clId="Web-{1BEEA11E-3821-4AEB-941B-E36B9E555D19}" dt="2020-04-30T20:43:16.098" v="221"/>
          <ac:picMkLst>
            <pc:docMk/>
            <pc:sldMk cId="837460688" sldId="265"/>
            <ac:picMk id="4" creationId="{2C463C6F-0E69-4919-A0FB-66CC6383BF69}"/>
          </ac:picMkLst>
        </pc:picChg>
      </pc:sldChg>
      <pc:sldChg chg="addSp delSp modSp new mod setBg">
        <pc:chgData name="Стоян Николаев Колев" userId="S::snkolev18@codingburgas.bg::4f759231-ad07-400f-bcdd-ac601799d886" providerId="AD" clId="Web-{1BEEA11E-3821-4AEB-941B-E36B9E555D19}" dt="2020-04-30T20:46:53.446" v="490"/>
        <pc:sldMkLst>
          <pc:docMk/>
          <pc:sldMk cId="3826669580" sldId="266"/>
        </pc:sldMkLst>
        <pc:spChg chg="mod">
          <ac:chgData name="Стоян Николаев Колев" userId="S::snkolev18@codingburgas.bg::4f759231-ad07-400f-bcdd-ac601799d886" providerId="AD" clId="Web-{1BEEA11E-3821-4AEB-941B-E36B9E555D19}" dt="2020-04-30T20:46:53.446" v="490"/>
          <ac:spMkLst>
            <pc:docMk/>
            <pc:sldMk cId="3826669580" sldId="266"/>
            <ac:spMk id="2" creationId="{F1D917DB-6CF0-4F2E-8A4B-6EDAB021572D}"/>
          </ac:spMkLst>
        </pc:spChg>
        <pc:spChg chg="del mod">
          <ac:chgData name="Стоян Николаев Колев" userId="S::snkolev18@codingburgas.bg::4f759231-ad07-400f-bcdd-ac601799d886" providerId="AD" clId="Web-{1BEEA11E-3821-4AEB-941B-E36B9E555D19}" dt="2020-04-30T20:46:47.821" v="489"/>
          <ac:spMkLst>
            <pc:docMk/>
            <pc:sldMk cId="3826669580" sldId="266"/>
            <ac:spMk id="3" creationId="{E1304CA7-B7E7-48D3-80FD-5CD091E880FC}"/>
          </ac:spMkLst>
        </pc:spChg>
        <pc:spChg chg="add">
          <ac:chgData name="Стоян Николаев Колев" userId="S::snkolev18@codingburgas.bg::4f759231-ad07-400f-bcdd-ac601799d886" providerId="AD" clId="Web-{1BEEA11E-3821-4AEB-941B-E36B9E555D19}" dt="2020-04-30T20:46:53.446" v="490"/>
          <ac:spMkLst>
            <pc:docMk/>
            <pc:sldMk cId="3826669580" sldId="266"/>
            <ac:spMk id="10" creationId="{46C2E80F-49A6-4372-B103-219D417A55ED}"/>
          </ac:spMkLst>
        </pc:spChg>
        <pc:graphicFrameChg chg="add mod modGraphic">
          <ac:chgData name="Стоян Николаев Колев" userId="S::snkolev18@codingburgas.bg::4f759231-ad07-400f-bcdd-ac601799d886" providerId="AD" clId="Web-{1BEEA11E-3821-4AEB-941B-E36B9E555D19}" dt="2020-04-30T20:46:53.446" v="490"/>
          <ac:graphicFrameMkLst>
            <pc:docMk/>
            <pc:sldMk cId="3826669580" sldId="266"/>
            <ac:graphicFrameMk id="5" creationId="{D39D3816-9859-4A7B-B1EB-5F1D2E1E9E27}"/>
          </ac:graphicFrameMkLst>
        </pc:graphicFrameChg>
      </pc:sldChg>
    </pc:docChg>
  </pc:docChgLst>
  <pc:docChgLst>
    <pc:chgData name="Стоян Николаев Колев" userId="S::snkolev18@codingburgas.bg::4f759231-ad07-400f-bcdd-ac601799d886" providerId="AD" clId="Web-{C07890A8-1F43-4E91-B7EF-B61635C138ED}"/>
    <pc:docChg chg="addSld modSld">
      <pc:chgData name="Стоян Николаев Колев" userId="S::snkolev18@codingburgas.bg::4f759231-ad07-400f-bcdd-ac601799d886" providerId="AD" clId="Web-{C07890A8-1F43-4E91-B7EF-B61635C138ED}" dt="2020-04-30T20:35:45.637" v="86"/>
      <pc:docMkLst>
        <pc:docMk/>
      </pc:docMkLst>
      <pc:sldChg chg="addSp delSp modSp mod setBg">
        <pc:chgData name="Стоян Николаев Колев" userId="S::snkolev18@codingburgas.bg::4f759231-ad07-400f-bcdd-ac601799d886" providerId="AD" clId="Web-{C07890A8-1F43-4E91-B7EF-B61635C138ED}" dt="2020-04-30T20:34:37.169" v="44"/>
        <pc:sldMkLst>
          <pc:docMk/>
          <pc:sldMk cId="800689620" sldId="264"/>
        </pc:sldMkLst>
        <pc:spChg chg="mod">
          <ac:chgData name="Стоян Николаев Колев" userId="S::snkolev18@codingburgas.bg::4f759231-ad07-400f-bcdd-ac601799d886" providerId="AD" clId="Web-{C07890A8-1F43-4E91-B7EF-B61635C138ED}" dt="2020-04-30T20:34:37.169" v="44"/>
          <ac:spMkLst>
            <pc:docMk/>
            <pc:sldMk cId="800689620" sldId="264"/>
            <ac:spMk id="2" creationId="{8D098548-1DFC-4595-8684-C92C90F9EC0D}"/>
          </ac:spMkLst>
        </pc:spChg>
        <pc:spChg chg="del">
          <ac:chgData name="Стоян Николаев Колев" userId="S::snkolev18@codingburgas.bg::4f759231-ad07-400f-bcdd-ac601799d886" providerId="AD" clId="Web-{C07890A8-1F43-4E91-B7EF-B61635C138ED}" dt="2020-04-30T20:33:36.591" v="0"/>
          <ac:spMkLst>
            <pc:docMk/>
            <pc:sldMk cId="800689620" sldId="264"/>
            <ac:spMk id="3" creationId="{5EB29303-5D38-4037-A333-5A176992B3D8}"/>
          </ac:spMkLst>
        </pc:spChg>
        <pc:spChg chg="add del">
          <ac:chgData name="Стоян Николаев Колев" userId="S::snkolev18@codingburgas.bg::4f759231-ad07-400f-bcdd-ac601799d886" providerId="AD" clId="Web-{C07890A8-1F43-4E91-B7EF-B61635C138ED}" dt="2020-04-30T20:34:37.153" v="43"/>
          <ac:spMkLst>
            <pc:docMk/>
            <pc:sldMk cId="800689620" sldId="264"/>
            <ac:spMk id="8" creationId="{3AAFEF7A-D0EE-4944-9956-D5F8D53F6C5D}"/>
          </ac:spMkLst>
        </pc:spChg>
        <pc:spChg chg="add">
          <ac:chgData name="Стоян Николаев Колев" userId="S::snkolev18@codingburgas.bg::4f759231-ad07-400f-bcdd-ac601799d886" providerId="AD" clId="Web-{C07890A8-1F43-4E91-B7EF-B61635C138ED}" dt="2020-04-30T20:34:37.169" v="44"/>
          <ac:spMkLst>
            <pc:docMk/>
            <pc:sldMk cId="800689620" sldId="264"/>
            <ac:spMk id="9" creationId="{75CC5FF6-C911-4883-B5F7-F5F3E29A8BDE}"/>
          </ac:spMkLst>
        </pc:spChg>
        <pc:spChg chg="add">
          <ac:chgData name="Стоян Николаев Колев" userId="S::snkolev18@codingburgas.bg::4f759231-ad07-400f-bcdd-ac601799d886" providerId="AD" clId="Web-{C07890A8-1F43-4E91-B7EF-B61635C138ED}" dt="2020-04-30T20:34:37.169" v="44"/>
          <ac:spMkLst>
            <pc:docMk/>
            <pc:sldMk cId="800689620" sldId="264"/>
            <ac:spMk id="11" creationId="{84E2200F-ED39-40A1-A6F7-65A45ED6D752}"/>
          </ac:spMkLst>
        </pc:spChg>
        <pc:spChg chg="add">
          <ac:chgData name="Стоян Николаев Колев" userId="S::snkolev18@codingburgas.bg::4f759231-ad07-400f-bcdd-ac601799d886" providerId="AD" clId="Web-{C07890A8-1F43-4E91-B7EF-B61635C138ED}" dt="2020-04-30T20:34:37.169" v="44"/>
          <ac:spMkLst>
            <pc:docMk/>
            <pc:sldMk cId="800689620" sldId="264"/>
            <ac:spMk id="21" creationId="{B163B796-84D7-4069-93D0-7A496A03AA19}"/>
          </ac:spMkLst>
        </pc:spChg>
        <pc:spChg chg="add">
          <ac:chgData name="Стоян Николаев Колев" userId="S::snkolev18@codingburgas.bg::4f759231-ad07-400f-bcdd-ac601799d886" providerId="AD" clId="Web-{C07890A8-1F43-4E91-B7EF-B61635C138ED}" dt="2020-04-30T20:34:37.169" v="44"/>
          <ac:spMkLst>
            <pc:docMk/>
            <pc:sldMk cId="800689620" sldId="264"/>
            <ac:spMk id="29" creationId="{A4AE5E3E-9489-4D5A-A458-72C3E481CB83}"/>
          </ac:spMkLst>
        </pc:spChg>
        <pc:grpChg chg="add">
          <ac:chgData name="Стоян Николаев Колев" userId="S::snkolev18@codingburgas.bg::4f759231-ad07-400f-bcdd-ac601799d886" providerId="AD" clId="Web-{C07890A8-1F43-4E91-B7EF-B61635C138ED}" dt="2020-04-30T20:34:37.169" v="44"/>
          <ac:grpSpMkLst>
            <pc:docMk/>
            <pc:sldMk cId="800689620" sldId="264"/>
            <ac:grpSpMk id="13" creationId="{A4DC59FE-95C7-4792-8613-8387631B1D38}"/>
          </ac:grpSpMkLst>
        </pc:grpChg>
        <pc:grpChg chg="add">
          <ac:chgData name="Стоян Николаев Колев" userId="S::snkolev18@codingburgas.bg::4f759231-ad07-400f-bcdd-ac601799d886" providerId="AD" clId="Web-{C07890A8-1F43-4E91-B7EF-B61635C138ED}" dt="2020-04-30T20:34:37.169" v="44"/>
          <ac:grpSpMkLst>
            <pc:docMk/>
            <pc:sldMk cId="800689620" sldId="264"/>
            <ac:grpSpMk id="23" creationId="{87A77F8F-E829-4314-9F44-36169F7548CE}"/>
          </ac:grpSpMkLst>
        </pc:grpChg>
        <pc:grpChg chg="add">
          <ac:chgData name="Стоян Николаев Колев" userId="S::snkolev18@codingburgas.bg::4f759231-ad07-400f-bcdd-ac601799d886" providerId="AD" clId="Web-{C07890A8-1F43-4E91-B7EF-B61635C138ED}" dt="2020-04-30T20:34:37.169" v="44"/>
          <ac:grpSpMkLst>
            <pc:docMk/>
            <pc:sldMk cId="800689620" sldId="264"/>
            <ac:grpSpMk id="31" creationId="{0E88FC08-D56F-45D4-AC54-B89F64697BE4}"/>
          </ac:grpSpMkLst>
        </pc:grpChg>
        <pc:grpChg chg="add">
          <ac:chgData name="Стоян Николаев Колев" userId="S::snkolev18@codingburgas.bg::4f759231-ad07-400f-bcdd-ac601799d886" providerId="AD" clId="Web-{C07890A8-1F43-4E91-B7EF-B61635C138ED}" dt="2020-04-30T20:34:37.169" v="44"/>
          <ac:grpSpMkLst>
            <pc:docMk/>
            <pc:sldMk cId="800689620" sldId="264"/>
            <ac:grpSpMk id="37" creationId="{B138BDDD-D054-4F0A-BB1F-9D016848D623}"/>
          </ac:grpSpMkLst>
        </pc:grpChg>
        <pc:picChg chg="add mod ord">
          <ac:chgData name="Стоян Николаев Колев" userId="S::snkolev18@codingburgas.bg::4f759231-ad07-400f-bcdd-ac601799d886" providerId="AD" clId="Web-{C07890A8-1F43-4E91-B7EF-B61635C138ED}" dt="2020-04-30T20:34:37.169" v="44"/>
          <ac:picMkLst>
            <pc:docMk/>
            <pc:sldMk cId="800689620" sldId="264"/>
            <ac:picMk id="4" creationId="{D3E29DFD-8071-4832-9950-4A733385A875}"/>
          </ac:picMkLst>
        </pc:picChg>
      </pc:sldChg>
      <pc:sldChg chg="addSp delSp modSp new">
        <pc:chgData name="Стоян Николаев Колев" userId="S::snkolev18@codingburgas.bg::4f759231-ad07-400f-bcdd-ac601799d886" providerId="AD" clId="Web-{C07890A8-1F43-4E91-B7EF-B61635C138ED}" dt="2020-04-30T20:35:45.637" v="86"/>
        <pc:sldMkLst>
          <pc:docMk/>
          <pc:sldMk cId="837460688" sldId="265"/>
        </pc:sldMkLst>
        <pc:spChg chg="mod">
          <ac:chgData name="Стоян Николаев Колев" userId="S::snkolev18@codingburgas.bg::4f759231-ad07-400f-bcdd-ac601799d886" providerId="AD" clId="Web-{C07890A8-1F43-4E91-B7EF-B61635C138ED}" dt="2020-04-30T20:35:19.856" v="84" actId="20577"/>
          <ac:spMkLst>
            <pc:docMk/>
            <pc:sldMk cId="837460688" sldId="265"/>
            <ac:spMk id="2" creationId="{0BD2641E-86A6-453B-823E-44C3A014716D}"/>
          </ac:spMkLst>
        </pc:spChg>
        <pc:spChg chg="del">
          <ac:chgData name="Стоян Николаев Колев" userId="S::snkolev18@codingburgas.bg::4f759231-ad07-400f-bcdd-ac601799d886" providerId="AD" clId="Web-{C07890A8-1F43-4E91-B7EF-B61635C138ED}" dt="2020-04-30T20:35:45.637" v="86"/>
          <ac:spMkLst>
            <pc:docMk/>
            <pc:sldMk cId="837460688" sldId="265"/>
            <ac:spMk id="3" creationId="{97765B12-0911-4D9C-B258-4FDB1A99F28E}"/>
          </ac:spMkLst>
        </pc:spChg>
        <pc:picChg chg="add mod ord">
          <ac:chgData name="Стоян Николаев Колев" userId="S::snkolev18@codingburgas.bg::4f759231-ad07-400f-bcdd-ac601799d886" providerId="AD" clId="Web-{C07890A8-1F43-4E91-B7EF-B61635C138ED}" dt="2020-04-30T20:35:45.637" v="86"/>
          <ac:picMkLst>
            <pc:docMk/>
            <pc:sldMk cId="837460688" sldId="265"/>
            <ac:picMk id="4" creationId="{2C463C6F-0E69-4919-A0FB-66CC6383BF69}"/>
          </ac:picMkLst>
        </pc:picChg>
      </pc:sldChg>
    </pc:docChg>
  </pc:docChgLst>
  <pc:docChgLst>
    <pc:chgData name="Стоян Николаев Колев" userId="S::snkolev18@codingburgas.bg::4f759231-ad07-400f-bcdd-ac601799d886" providerId="AD" clId="Web-{B84606B2-43B7-400F-9FDD-C69723E786C9}"/>
    <pc:docChg chg="modSld">
      <pc:chgData name="Стоян Николаев Колев" userId="S::snkolev18@codingburgas.bg::4f759231-ad07-400f-bcdd-ac601799d886" providerId="AD" clId="Web-{B84606B2-43B7-400F-9FDD-C69723E786C9}" dt="2020-04-30T20:40:27.536" v="223" actId="20577"/>
      <pc:docMkLst>
        <pc:docMk/>
      </pc:docMkLst>
      <pc:sldChg chg="addSp modSp">
        <pc:chgData name="Стоян Николаев Колев" userId="S::snkolev18@codingburgas.bg::4f759231-ad07-400f-bcdd-ac601799d886" providerId="AD" clId="Web-{B84606B2-43B7-400F-9FDD-C69723E786C9}" dt="2020-04-30T20:40:27.536" v="222" actId="20577"/>
        <pc:sldMkLst>
          <pc:docMk/>
          <pc:sldMk cId="837460688" sldId="265"/>
        </pc:sldMkLst>
        <pc:spChg chg="add mod">
          <ac:chgData name="Стоян Николаев Колев" userId="S::snkolev18@codingburgas.bg::4f759231-ad07-400f-bcdd-ac601799d886" providerId="AD" clId="Web-{B84606B2-43B7-400F-9FDD-C69723E786C9}" dt="2020-04-30T20:40:27.536" v="222" actId="20577"/>
          <ac:spMkLst>
            <pc:docMk/>
            <pc:sldMk cId="837460688" sldId="265"/>
            <ac:spMk id="3" creationId="{F6B270C3-9A79-4936-BDAF-B382137EF36D}"/>
          </ac:spMkLst>
        </pc:spChg>
        <pc:picChg chg="mod">
          <ac:chgData name="Стоян Николаев Колев" userId="S::snkolev18@codingburgas.bg::4f759231-ad07-400f-bcdd-ac601799d886" providerId="AD" clId="Web-{B84606B2-43B7-400F-9FDD-C69723E786C9}" dt="2020-04-30T20:38:52.457" v="0" actId="1076"/>
          <ac:picMkLst>
            <pc:docMk/>
            <pc:sldMk cId="837460688" sldId="265"/>
            <ac:picMk id="4" creationId="{2C463C6F-0E69-4919-A0FB-66CC6383BF6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7C6159-B77E-406F-83C0-A6170B0F7A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53A223-B02F-40D8-BC82-24FD283A25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team</a:t>
          </a:r>
        </a:p>
      </dgm:t>
    </dgm:pt>
    <dgm:pt modelId="{00F53ECC-0617-4F9F-9060-F0DB23294162}" type="parTrans" cxnId="{06B9AD3C-595C-4027-96D9-DEB2A4A98487}">
      <dgm:prSet/>
      <dgm:spPr/>
      <dgm:t>
        <a:bodyPr/>
        <a:lstStyle/>
        <a:p>
          <a:endParaRPr lang="en-US"/>
        </a:p>
      </dgm:t>
    </dgm:pt>
    <dgm:pt modelId="{F95DFF16-03E2-49DC-A9B0-3C195A380054}" type="sibTrans" cxnId="{06B9AD3C-595C-4027-96D9-DEB2A4A98487}">
      <dgm:prSet/>
      <dgm:spPr/>
      <dgm:t>
        <a:bodyPr/>
        <a:lstStyle/>
        <a:p>
          <a:endParaRPr lang="en-US"/>
        </a:p>
      </dgm:t>
    </dgm:pt>
    <dgm:pt modelId="{39E41BEB-EB8A-435D-9285-0FD79D2D49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Idea of the project</a:t>
          </a:r>
        </a:p>
      </dgm:t>
    </dgm:pt>
    <dgm:pt modelId="{68811F38-306D-476B-92E6-BD01C5F037DA}" type="parTrans" cxnId="{36AA1868-DCC3-4418-9571-8AE05E5F4592}">
      <dgm:prSet/>
      <dgm:spPr/>
      <dgm:t>
        <a:bodyPr/>
        <a:lstStyle/>
        <a:p>
          <a:endParaRPr lang="en-US"/>
        </a:p>
      </dgm:t>
    </dgm:pt>
    <dgm:pt modelId="{938108C0-6EF3-4A8C-B661-C3126E1FA16E}" type="sibTrans" cxnId="{36AA1868-DCC3-4418-9571-8AE05E5F4592}">
      <dgm:prSet/>
      <dgm:spPr/>
      <dgm:t>
        <a:bodyPr/>
        <a:lstStyle/>
        <a:p>
          <a:endParaRPr lang="en-US"/>
        </a:p>
      </dgm:t>
    </dgm:pt>
    <dgm:pt modelId="{8BAE87BC-D2D7-4B7E-8B7E-C7DE48148F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Problems with it</a:t>
          </a:r>
        </a:p>
      </dgm:t>
    </dgm:pt>
    <dgm:pt modelId="{01972770-5CFD-438D-A46B-35F882166702}" type="parTrans" cxnId="{2AF347F6-D86E-4813-B466-1FD43CF01C66}">
      <dgm:prSet/>
      <dgm:spPr/>
      <dgm:t>
        <a:bodyPr/>
        <a:lstStyle/>
        <a:p>
          <a:endParaRPr lang="en-US"/>
        </a:p>
      </dgm:t>
    </dgm:pt>
    <dgm:pt modelId="{3FEB9F17-A8FC-43F9-80AF-B5F4ACEFDA81}" type="sibTrans" cxnId="{2AF347F6-D86E-4813-B466-1FD43CF01C66}">
      <dgm:prSet/>
      <dgm:spPr/>
      <dgm:t>
        <a:bodyPr/>
        <a:lstStyle/>
        <a:p>
          <a:endParaRPr lang="en-US"/>
        </a:p>
      </dgm:t>
    </dgm:pt>
    <dgm:pt modelId="{59636172-FE4C-44DC-8504-FEB8F03DA7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programs, programming languages and apps for communication</a:t>
          </a:r>
        </a:p>
      </dgm:t>
    </dgm:pt>
    <dgm:pt modelId="{E701861E-E642-41FF-967C-2DD48AFB608A}" type="parTrans" cxnId="{915A1D09-EA12-423A-9A34-7967587BE7F1}">
      <dgm:prSet/>
      <dgm:spPr/>
      <dgm:t>
        <a:bodyPr/>
        <a:lstStyle/>
        <a:p>
          <a:endParaRPr lang="en-US"/>
        </a:p>
      </dgm:t>
    </dgm:pt>
    <dgm:pt modelId="{0765A07B-0240-42E6-942E-26956D9711F9}" type="sibTrans" cxnId="{915A1D09-EA12-423A-9A34-7967587BE7F1}">
      <dgm:prSet/>
      <dgm:spPr/>
      <dgm:t>
        <a:bodyPr/>
        <a:lstStyle/>
        <a:p>
          <a:endParaRPr lang="en-US"/>
        </a:p>
      </dgm:t>
    </dgm:pt>
    <dgm:pt modelId="{43BCF551-6EE8-451B-9BA5-E1DD93284E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Summary</a:t>
          </a:r>
        </a:p>
      </dgm:t>
    </dgm:pt>
    <dgm:pt modelId="{E5DF5646-047D-4D31-AB9E-A1F6F8633C2B}" type="parTrans" cxnId="{181B06D6-0713-4E68-9E7B-6769B0F423D3}">
      <dgm:prSet/>
      <dgm:spPr/>
      <dgm:t>
        <a:bodyPr/>
        <a:lstStyle/>
        <a:p>
          <a:endParaRPr lang="en-US"/>
        </a:p>
      </dgm:t>
    </dgm:pt>
    <dgm:pt modelId="{5BB62F79-EAFC-4600-839C-B231DB0685EC}" type="sibTrans" cxnId="{181B06D6-0713-4E68-9E7B-6769B0F423D3}">
      <dgm:prSet/>
      <dgm:spPr/>
      <dgm:t>
        <a:bodyPr/>
        <a:lstStyle/>
        <a:p>
          <a:endParaRPr lang="en-US"/>
        </a:p>
      </dgm:t>
    </dgm:pt>
    <dgm:pt modelId="{167BE0B0-7FD5-4596-B6C8-DA387A3C2D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Pros n Cons</a:t>
          </a:r>
        </a:p>
      </dgm:t>
    </dgm:pt>
    <dgm:pt modelId="{85B83824-6AE4-43EF-AAF9-522899F32938}" type="parTrans" cxnId="{754D1E31-07AD-48C1-8FCE-FFE9FE3D7585}">
      <dgm:prSet/>
      <dgm:spPr/>
      <dgm:t>
        <a:bodyPr/>
        <a:lstStyle/>
        <a:p>
          <a:endParaRPr lang="en-US"/>
        </a:p>
      </dgm:t>
    </dgm:pt>
    <dgm:pt modelId="{B9BEDA1D-8949-4F35-ABAD-6124A0825BBC}" type="sibTrans" cxnId="{754D1E31-07AD-48C1-8FCE-FFE9FE3D7585}">
      <dgm:prSet/>
      <dgm:spPr/>
      <dgm:t>
        <a:bodyPr/>
        <a:lstStyle/>
        <a:p>
          <a:endParaRPr lang="en-US"/>
        </a:p>
      </dgm:t>
    </dgm:pt>
    <dgm:pt modelId="{27D073EE-2430-4672-AF9D-1395A3C117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ideas</a:t>
          </a:r>
        </a:p>
      </dgm:t>
    </dgm:pt>
    <dgm:pt modelId="{961BC66F-F4BA-47D4-BCE8-1B3B43403E2B}" type="parTrans" cxnId="{BEF5E891-6C77-484E-8D9D-4FF35DAC4E82}">
      <dgm:prSet/>
      <dgm:spPr/>
      <dgm:t>
        <a:bodyPr/>
        <a:lstStyle/>
        <a:p>
          <a:endParaRPr lang="en-US"/>
        </a:p>
      </dgm:t>
    </dgm:pt>
    <dgm:pt modelId="{163F6377-B925-4D22-AC54-BA8852E7D0CA}" type="sibTrans" cxnId="{BEF5E891-6C77-484E-8D9D-4FF35DAC4E82}">
      <dgm:prSet/>
      <dgm:spPr/>
      <dgm:t>
        <a:bodyPr/>
        <a:lstStyle/>
        <a:p>
          <a:endParaRPr lang="en-US"/>
        </a:p>
      </dgm:t>
    </dgm:pt>
    <dgm:pt modelId="{3B88A645-A1EA-4DC0-940B-C581F42E99D9}" type="pres">
      <dgm:prSet presAssocID="{EF7C6159-B77E-406F-83C0-A6170B0F7AF4}" presName="root" presStyleCnt="0">
        <dgm:presLayoutVars>
          <dgm:dir/>
          <dgm:resizeHandles val="exact"/>
        </dgm:presLayoutVars>
      </dgm:prSet>
      <dgm:spPr/>
    </dgm:pt>
    <dgm:pt modelId="{872B8D72-A9AE-4AAD-B0E7-5611228118AF}" type="pres">
      <dgm:prSet presAssocID="{2C53A223-B02F-40D8-BC82-24FD283A25B4}" presName="compNode" presStyleCnt="0"/>
      <dgm:spPr/>
    </dgm:pt>
    <dgm:pt modelId="{6E5C658F-CC98-4383-B7FD-75689E9453D7}" type="pres">
      <dgm:prSet presAssocID="{2C53A223-B02F-40D8-BC82-24FD283A25B4}" presName="bgRect" presStyleLbl="bgShp" presStyleIdx="0" presStyleCnt="7"/>
      <dgm:spPr/>
    </dgm:pt>
    <dgm:pt modelId="{80299771-5757-455F-8791-41C9C03878E4}" type="pres">
      <dgm:prSet presAssocID="{2C53A223-B02F-40D8-BC82-24FD283A25B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EDA86B99-4CB0-4D58-A0FA-0E0CFD9FCE63}" type="pres">
      <dgm:prSet presAssocID="{2C53A223-B02F-40D8-BC82-24FD283A25B4}" presName="spaceRect" presStyleCnt="0"/>
      <dgm:spPr/>
    </dgm:pt>
    <dgm:pt modelId="{4383288D-68A1-4E6B-AAD8-9D5E95CA4A78}" type="pres">
      <dgm:prSet presAssocID="{2C53A223-B02F-40D8-BC82-24FD283A25B4}" presName="parTx" presStyleLbl="revTx" presStyleIdx="0" presStyleCnt="7">
        <dgm:presLayoutVars>
          <dgm:chMax val="0"/>
          <dgm:chPref val="0"/>
        </dgm:presLayoutVars>
      </dgm:prSet>
      <dgm:spPr/>
    </dgm:pt>
    <dgm:pt modelId="{CCA153CA-81D2-4D1B-BD65-CF2265500B81}" type="pres">
      <dgm:prSet presAssocID="{F95DFF16-03E2-49DC-A9B0-3C195A380054}" presName="sibTrans" presStyleCnt="0"/>
      <dgm:spPr/>
    </dgm:pt>
    <dgm:pt modelId="{71C1E1A7-03F2-4EC2-A8EB-CBF7BEBE1242}" type="pres">
      <dgm:prSet presAssocID="{39E41BEB-EB8A-435D-9285-0FD79D2D4943}" presName="compNode" presStyleCnt="0"/>
      <dgm:spPr/>
    </dgm:pt>
    <dgm:pt modelId="{D0F17487-45DB-45D0-AC0E-0BCA8FC452C8}" type="pres">
      <dgm:prSet presAssocID="{39E41BEB-EB8A-435D-9285-0FD79D2D4943}" presName="bgRect" presStyleLbl="bgShp" presStyleIdx="1" presStyleCnt="7"/>
      <dgm:spPr/>
    </dgm:pt>
    <dgm:pt modelId="{81AA6E19-4472-4F8F-B2F4-1624A2E69569}" type="pres">
      <dgm:prSet presAssocID="{39E41BEB-EB8A-435D-9285-0FD79D2D494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F98BEE57-DEB1-4211-A6D6-A4AB18D64CB6}" type="pres">
      <dgm:prSet presAssocID="{39E41BEB-EB8A-435D-9285-0FD79D2D4943}" presName="spaceRect" presStyleCnt="0"/>
      <dgm:spPr/>
    </dgm:pt>
    <dgm:pt modelId="{D45BB3E0-6B4C-4C98-9CFB-FC6C061661C9}" type="pres">
      <dgm:prSet presAssocID="{39E41BEB-EB8A-435D-9285-0FD79D2D4943}" presName="parTx" presStyleLbl="revTx" presStyleIdx="1" presStyleCnt="7">
        <dgm:presLayoutVars>
          <dgm:chMax val="0"/>
          <dgm:chPref val="0"/>
        </dgm:presLayoutVars>
      </dgm:prSet>
      <dgm:spPr/>
    </dgm:pt>
    <dgm:pt modelId="{67323D7D-65D5-45BD-BCF9-448F2F63046C}" type="pres">
      <dgm:prSet presAssocID="{938108C0-6EF3-4A8C-B661-C3126E1FA16E}" presName="sibTrans" presStyleCnt="0"/>
      <dgm:spPr/>
    </dgm:pt>
    <dgm:pt modelId="{9F73F976-9895-49A1-A9DA-DD04BEE82186}" type="pres">
      <dgm:prSet presAssocID="{8BAE87BC-D2D7-4B7E-8B7E-C7DE48148F76}" presName="compNode" presStyleCnt="0"/>
      <dgm:spPr/>
    </dgm:pt>
    <dgm:pt modelId="{6D4BD7E9-9B2F-4F82-A31F-479EA89FD211}" type="pres">
      <dgm:prSet presAssocID="{8BAE87BC-D2D7-4B7E-8B7E-C7DE48148F76}" presName="bgRect" presStyleLbl="bgShp" presStyleIdx="2" presStyleCnt="7"/>
      <dgm:spPr/>
    </dgm:pt>
    <dgm:pt modelId="{47E2D9FE-B33B-4DCE-BEC1-BA11C66137A5}" type="pres">
      <dgm:prSet presAssocID="{8BAE87BC-D2D7-4B7E-8B7E-C7DE48148F7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D08E4104-56C4-46E3-A0AE-C3A7984D0AED}" type="pres">
      <dgm:prSet presAssocID="{8BAE87BC-D2D7-4B7E-8B7E-C7DE48148F76}" presName="spaceRect" presStyleCnt="0"/>
      <dgm:spPr/>
    </dgm:pt>
    <dgm:pt modelId="{4438136E-CED8-44F1-881E-226DA4CBED1E}" type="pres">
      <dgm:prSet presAssocID="{8BAE87BC-D2D7-4B7E-8B7E-C7DE48148F76}" presName="parTx" presStyleLbl="revTx" presStyleIdx="2" presStyleCnt="7">
        <dgm:presLayoutVars>
          <dgm:chMax val="0"/>
          <dgm:chPref val="0"/>
        </dgm:presLayoutVars>
      </dgm:prSet>
      <dgm:spPr/>
    </dgm:pt>
    <dgm:pt modelId="{BBC06F82-4B79-4FF4-9758-73EAB09239A9}" type="pres">
      <dgm:prSet presAssocID="{3FEB9F17-A8FC-43F9-80AF-B5F4ACEFDA81}" presName="sibTrans" presStyleCnt="0"/>
      <dgm:spPr/>
    </dgm:pt>
    <dgm:pt modelId="{9806DBC6-8CAD-464D-BF0D-15D01229710D}" type="pres">
      <dgm:prSet presAssocID="{59636172-FE4C-44DC-8504-FEB8F03DA7B8}" presName="compNode" presStyleCnt="0"/>
      <dgm:spPr/>
    </dgm:pt>
    <dgm:pt modelId="{0D07BC67-20E0-4905-8803-3E3182F48723}" type="pres">
      <dgm:prSet presAssocID="{59636172-FE4C-44DC-8504-FEB8F03DA7B8}" presName="bgRect" presStyleLbl="bgShp" presStyleIdx="3" presStyleCnt="7"/>
      <dgm:spPr/>
    </dgm:pt>
    <dgm:pt modelId="{FACB61D5-A0A2-491B-9D0B-D7A9124DD1EE}" type="pres">
      <dgm:prSet presAssocID="{59636172-FE4C-44DC-8504-FEB8F03DA7B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33D3E518-BD7E-4E6B-A383-6F4EC2B0636C}" type="pres">
      <dgm:prSet presAssocID="{59636172-FE4C-44DC-8504-FEB8F03DA7B8}" presName="spaceRect" presStyleCnt="0"/>
      <dgm:spPr/>
    </dgm:pt>
    <dgm:pt modelId="{88E4A83F-169E-41B8-9566-F5E6D98B1CC2}" type="pres">
      <dgm:prSet presAssocID="{59636172-FE4C-44DC-8504-FEB8F03DA7B8}" presName="parTx" presStyleLbl="revTx" presStyleIdx="3" presStyleCnt="7">
        <dgm:presLayoutVars>
          <dgm:chMax val="0"/>
          <dgm:chPref val="0"/>
        </dgm:presLayoutVars>
      </dgm:prSet>
      <dgm:spPr/>
    </dgm:pt>
    <dgm:pt modelId="{8D48A259-647D-475B-A8E4-76896D69971F}" type="pres">
      <dgm:prSet presAssocID="{0765A07B-0240-42E6-942E-26956D9711F9}" presName="sibTrans" presStyleCnt="0"/>
      <dgm:spPr/>
    </dgm:pt>
    <dgm:pt modelId="{B9AA3C3F-07C7-4BA2-9FC0-F12349CBE6C3}" type="pres">
      <dgm:prSet presAssocID="{43BCF551-6EE8-451B-9BA5-E1DD93284EBB}" presName="compNode" presStyleCnt="0"/>
      <dgm:spPr/>
    </dgm:pt>
    <dgm:pt modelId="{A9785C7C-CDB9-49C5-9A77-8DD99FF3AF08}" type="pres">
      <dgm:prSet presAssocID="{43BCF551-6EE8-451B-9BA5-E1DD93284EBB}" presName="bgRect" presStyleLbl="bgShp" presStyleIdx="4" presStyleCnt="7"/>
      <dgm:spPr/>
    </dgm:pt>
    <dgm:pt modelId="{C0A90DAA-50DC-46EF-948E-4D11063235C7}" type="pres">
      <dgm:prSet presAssocID="{43BCF551-6EE8-451B-9BA5-E1DD93284EB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50DA322-0059-4E43-830D-798B19C14D3C}" type="pres">
      <dgm:prSet presAssocID="{43BCF551-6EE8-451B-9BA5-E1DD93284EBB}" presName="spaceRect" presStyleCnt="0"/>
      <dgm:spPr/>
    </dgm:pt>
    <dgm:pt modelId="{297F365C-69A3-4682-97E9-41405C3C03E1}" type="pres">
      <dgm:prSet presAssocID="{43BCF551-6EE8-451B-9BA5-E1DD93284EBB}" presName="parTx" presStyleLbl="revTx" presStyleIdx="4" presStyleCnt="7">
        <dgm:presLayoutVars>
          <dgm:chMax val="0"/>
          <dgm:chPref val="0"/>
        </dgm:presLayoutVars>
      </dgm:prSet>
      <dgm:spPr/>
    </dgm:pt>
    <dgm:pt modelId="{0F2AD107-B8E9-40D9-8E81-41FF8B31C78D}" type="pres">
      <dgm:prSet presAssocID="{5BB62F79-EAFC-4600-839C-B231DB0685EC}" presName="sibTrans" presStyleCnt="0"/>
      <dgm:spPr/>
    </dgm:pt>
    <dgm:pt modelId="{8AB6DED6-D516-4F1C-B5F4-C65155652650}" type="pres">
      <dgm:prSet presAssocID="{167BE0B0-7FD5-4596-B6C8-DA387A3C2D95}" presName="compNode" presStyleCnt="0"/>
      <dgm:spPr/>
    </dgm:pt>
    <dgm:pt modelId="{FC324D2D-B62A-432C-B2C1-DC251CC3BDB8}" type="pres">
      <dgm:prSet presAssocID="{167BE0B0-7FD5-4596-B6C8-DA387A3C2D95}" presName="bgRect" presStyleLbl="bgShp" presStyleIdx="5" presStyleCnt="7"/>
      <dgm:spPr/>
    </dgm:pt>
    <dgm:pt modelId="{76327A09-CCCA-4B29-9F99-8578840E3DCD}" type="pres">
      <dgm:prSet presAssocID="{167BE0B0-7FD5-4596-B6C8-DA387A3C2D9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7C3FE5C-5D4F-49DE-88FE-B668FAB21BC9}" type="pres">
      <dgm:prSet presAssocID="{167BE0B0-7FD5-4596-B6C8-DA387A3C2D95}" presName="spaceRect" presStyleCnt="0"/>
      <dgm:spPr/>
    </dgm:pt>
    <dgm:pt modelId="{171149EA-361E-4548-B287-47FDAA0B3145}" type="pres">
      <dgm:prSet presAssocID="{167BE0B0-7FD5-4596-B6C8-DA387A3C2D95}" presName="parTx" presStyleLbl="revTx" presStyleIdx="5" presStyleCnt="7">
        <dgm:presLayoutVars>
          <dgm:chMax val="0"/>
          <dgm:chPref val="0"/>
        </dgm:presLayoutVars>
      </dgm:prSet>
      <dgm:spPr/>
    </dgm:pt>
    <dgm:pt modelId="{D1AFA174-A9F8-49D2-A9EC-E779CBA7242D}" type="pres">
      <dgm:prSet presAssocID="{B9BEDA1D-8949-4F35-ABAD-6124A0825BBC}" presName="sibTrans" presStyleCnt="0"/>
      <dgm:spPr/>
    </dgm:pt>
    <dgm:pt modelId="{79D19F12-258A-4269-8690-C2BA09EC3C93}" type="pres">
      <dgm:prSet presAssocID="{27D073EE-2430-4672-AF9D-1395A3C11779}" presName="compNode" presStyleCnt="0"/>
      <dgm:spPr/>
    </dgm:pt>
    <dgm:pt modelId="{71713FF5-AB68-40AF-B132-F7632DFB94FC}" type="pres">
      <dgm:prSet presAssocID="{27D073EE-2430-4672-AF9D-1395A3C11779}" presName="bgRect" presStyleLbl="bgShp" presStyleIdx="6" presStyleCnt="7"/>
      <dgm:spPr/>
    </dgm:pt>
    <dgm:pt modelId="{9CBC60F0-55DF-4F59-A106-AE69354B2AFD}" type="pres">
      <dgm:prSet presAssocID="{27D073EE-2430-4672-AF9D-1395A3C1177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90C4C655-DC6B-418E-984A-EE60A6531799}" type="pres">
      <dgm:prSet presAssocID="{27D073EE-2430-4672-AF9D-1395A3C11779}" presName="spaceRect" presStyleCnt="0"/>
      <dgm:spPr/>
    </dgm:pt>
    <dgm:pt modelId="{8EF95146-FF3E-4BB1-8164-58BC2F7B5A3D}" type="pres">
      <dgm:prSet presAssocID="{27D073EE-2430-4672-AF9D-1395A3C1177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CD23FD01-8EB7-44C3-A023-486F967ADDCF}" type="presOf" srcId="{167BE0B0-7FD5-4596-B6C8-DA387A3C2D95}" destId="{171149EA-361E-4548-B287-47FDAA0B3145}" srcOrd="0" destOrd="0" presId="urn:microsoft.com/office/officeart/2018/2/layout/IconVerticalSolidList"/>
    <dgm:cxn modelId="{915A1D09-EA12-423A-9A34-7967587BE7F1}" srcId="{EF7C6159-B77E-406F-83C0-A6170B0F7AF4}" destId="{59636172-FE4C-44DC-8504-FEB8F03DA7B8}" srcOrd="3" destOrd="0" parTransId="{E701861E-E642-41FF-967C-2DD48AFB608A}" sibTransId="{0765A07B-0240-42E6-942E-26956D9711F9}"/>
    <dgm:cxn modelId="{C117122E-5DF2-46D5-936E-4F5EEEFD2D6A}" type="presOf" srcId="{43BCF551-6EE8-451B-9BA5-E1DD93284EBB}" destId="{297F365C-69A3-4682-97E9-41405C3C03E1}" srcOrd="0" destOrd="0" presId="urn:microsoft.com/office/officeart/2018/2/layout/IconVerticalSolidList"/>
    <dgm:cxn modelId="{754D1E31-07AD-48C1-8FCE-FFE9FE3D7585}" srcId="{EF7C6159-B77E-406F-83C0-A6170B0F7AF4}" destId="{167BE0B0-7FD5-4596-B6C8-DA387A3C2D95}" srcOrd="5" destOrd="0" parTransId="{85B83824-6AE4-43EF-AAF9-522899F32938}" sibTransId="{B9BEDA1D-8949-4F35-ABAD-6124A0825BBC}"/>
    <dgm:cxn modelId="{6C635A33-C152-4D40-BAAF-7B0F2E7B508F}" type="presOf" srcId="{8BAE87BC-D2D7-4B7E-8B7E-C7DE48148F76}" destId="{4438136E-CED8-44F1-881E-226DA4CBED1E}" srcOrd="0" destOrd="0" presId="urn:microsoft.com/office/officeart/2018/2/layout/IconVerticalSolidList"/>
    <dgm:cxn modelId="{09B43B35-2D72-41C0-BB9E-06B9246CC3FC}" type="presOf" srcId="{59636172-FE4C-44DC-8504-FEB8F03DA7B8}" destId="{88E4A83F-169E-41B8-9566-F5E6D98B1CC2}" srcOrd="0" destOrd="0" presId="urn:microsoft.com/office/officeart/2018/2/layout/IconVerticalSolidList"/>
    <dgm:cxn modelId="{06B9AD3C-595C-4027-96D9-DEB2A4A98487}" srcId="{EF7C6159-B77E-406F-83C0-A6170B0F7AF4}" destId="{2C53A223-B02F-40D8-BC82-24FD283A25B4}" srcOrd="0" destOrd="0" parTransId="{00F53ECC-0617-4F9F-9060-F0DB23294162}" sibTransId="{F95DFF16-03E2-49DC-A9B0-3C195A380054}"/>
    <dgm:cxn modelId="{36AA1868-DCC3-4418-9571-8AE05E5F4592}" srcId="{EF7C6159-B77E-406F-83C0-A6170B0F7AF4}" destId="{39E41BEB-EB8A-435D-9285-0FD79D2D4943}" srcOrd="1" destOrd="0" parTransId="{68811F38-306D-476B-92E6-BD01C5F037DA}" sibTransId="{938108C0-6EF3-4A8C-B661-C3126E1FA16E}"/>
    <dgm:cxn modelId="{56088C77-8B7E-4E92-9383-A2C3D7A0624B}" type="presOf" srcId="{EF7C6159-B77E-406F-83C0-A6170B0F7AF4}" destId="{3B88A645-A1EA-4DC0-940B-C581F42E99D9}" srcOrd="0" destOrd="0" presId="urn:microsoft.com/office/officeart/2018/2/layout/IconVerticalSolidList"/>
    <dgm:cxn modelId="{9B20A78D-2F0A-4768-A073-DC60C40AAD54}" type="presOf" srcId="{2C53A223-B02F-40D8-BC82-24FD283A25B4}" destId="{4383288D-68A1-4E6B-AAD8-9D5E95CA4A78}" srcOrd="0" destOrd="0" presId="urn:microsoft.com/office/officeart/2018/2/layout/IconVerticalSolidList"/>
    <dgm:cxn modelId="{BEF5E891-6C77-484E-8D9D-4FF35DAC4E82}" srcId="{EF7C6159-B77E-406F-83C0-A6170B0F7AF4}" destId="{27D073EE-2430-4672-AF9D-1395A3C11779}" srcOrd="6" destOrd="0" parTransId="{961BC66F-F4BA-47D4-BCE8-1B3B43403E2B}" sibTransId="{163F6377-B925-4D22-AC54-BA8852E7D0CA}"/>
    <dgm:cxn modelId="{061B0C93-24B5-4E97-BE33-C67EA60BA4F6}" type="presOf" srcId="{27D073EE-2430-4672-AF9D-1395A3C11779}" destId="{8EF95146-FF3E-4BB1-8164-58BC2F7B5A3D}" srcOrd="0" destOrd="0" presId="urn:microsoft.com/office/officeart/2018/2/layout/IconVerticalSolidList"/>
    <dgm:cxn modelId="{181B06D6-0713-4E68-9E7B-6769B0F423D3}" srcId="{EF7C6159-B77E-406F-83C0-A6170B0F7AF4}" destId="{43BCF551-6EE8-451B-9BA5-E1DD93284EBB}" srcOrd="4" destOrd="0" parTransId="{E5DF5646-047D-4D31-AB9E-A1F6F8633C2B}" sibTransId="{5BB62F79-EAFC-4600-839C-B231DB0685EC}"/>
    <dgm:cxn modelId="{2AF347F6-D86E-4813-B466-1FD43CF01C66}" srcId="{EF7C6159-B77E-406F-83C0-A6170B0F7AF4}" destId="{8BAE87BC-D2D7-4B7E-8B7E-C7DE48148F76}" srcOrd="2" destOrd="0" parTransId="{01972770-5CFD-438D-A46B-35F882166702}" sibTransId="{3FEB9F17-A8FC-43F9-80AF-B5F4ACEFDA81}"/>
    <dgm:cxn modelId="{4C7AD4FD-372C-4B6B-B3E5-218C69BC9DB3}" type="presOf" srcId="{39E41BEB-EB8A-435D-9285-0FD79D2D4943}" destId="{D45BB3E0-6B4C-4C98-9CFB-FC6C061661C9}" srcOrd="0" destOrd="0" presId="urn:microsoft.com/office/officeart/2018/2/layout/IconVerticalSolidList"/>
    <dgm:cxn modelId="{61ADAC85-C0A8-4E34-AFDE-1FD87735C9DE}" type="presParOf" srcId="{3B88A645-A1EA-4DC0-940B-C581F42E99D9}" destId="{872B8D72-A9AE-4AAD-B0E7-5611228118AF}" srcOrd="0" destOrd="0" presId="urn:microsoft.com/office/officeart/2018/2/layout/IconVerticalSolidList"/>
    <dgm:cxn modelId="{407376DF-B5AF-4537-A4E1-32A06898B91E}" type="presParOf" srcId="{872B8D72-A9AE-4AAD-B0E7-5611228118AF}" destId="{6E5C658F-CC98-4383-B7FD-75689E9453D7}" srcOrd="0" destOrd="0" presId="urn:microsoft.com/office/officeart/2018/2/layout/IconVerticalSolidList"/>
    <dgm:cxn modelId="{1931CDE6-E7B0-41AA-9630-672C62975C8C}" type="presParOf" srcId="{872B8D72-A9AE-4AAD-B0E7-5611228118AF}" destId="{80299771-5757-455F-8791-41C9C03878E4}" srcOrd="1" destOrd="0" presId="urn:microsoft.com/office/officeart/2018/2/layout/IconVerticalSolidList"/>
    <dgm:cxn modelId="{001B45BB-312E-4E50-B8DE-4C3E4B2999EE}" type="presParOf" srcId="{872B8D72-A9AE-4AAD-B0E7-5611228118AF}" destId="{EDA86B99-4CB0-4D58-A0FA-0E0CFD9FCE63}" srcOrd="2" destOrd="0" presId="urn:microsoft.com/office/officeart/2018/2/layout/IconVerticalSolidList"/>
    <dgm:cxn modelId="{8268AEFC-2687-4FF6-A8B1-9E8F9B9752A6}" type="presParOf" srcId="{872B8D72-A9AE-4AAD-B0E7-5611228118AF}" destId="{4383288D-68A1-4E6B-AAD8-9D5E95CA4A78}" srcOrd="3" destOrd="0" presId="urn:microsoft.com/office/officeart/2018/2/layout/IconVerticalSolidList"/>
    <dgm:cxn modelId="{E4A7EB02-215C-4AF8-86B5-3660BA5BC881}" type="presParOf" srcId="{3B88A645-A1EA-4DC0-940B-C581F42E99D9}" destId="{CCA153CA-81D2-4D1B-BD65-CF2265500B81}" srcOrd="1" destOrd="0" presId="urn:microsoft.com/office/officeart/2018/2/layout/IconVerticalSolidList"/>
    <dgm:cxn modelId="{F9CCB035-7329-47A1-BCC0-9082A366270A}" type="presParOf" srcId="{3B88A645-A1EA-4DC0-940B-C581F42E99D9}" destId="{71C1E1A7-03F2-4EC2-A8EB-CBF7BEBE1242}" srcOrd="2" destOrd="0" presId="urn:microsoft.com/office/officeart/2018/2/layout/IconVerticalSolidList"/>
    <dgm:cxn modelId="{B5672506-A9CA-44A0-87B6-341AA0DC7F1F}" type="presParOf" srcId="{71C1E1A7-03F2-4EC2-A8EB-CBF7BEBE1242}" destId="{D0F17487-45DB-45D0-AC0E-0BCA8FC452C8}" srcOrd="0" destOrd="0" presId="urn:microsoft.com/office/officeart/2018/2/layout/IconVerticalSolidList"/>
    <dgm:cxn modelId="{F749B73C-8BB7-4EAC-BF56-5A1F0AD9449F}" type="presParOf" srcId="{71C1E1A7-03F2-4EC2-A8EB-CBF7BEBE1242}" destId="{81AA6E19-4472-4F8F-B2F4-1624A2E69569}" srcOrd="1" destOrd="0" presId="urn:microsoft.com/office/officeart/2018/2/layout/IconVerticalSolidList"/>
    <dgm:cxn modelId="{8241E82C-54E9-4824-9C8F-23E5C1449497}" type="presParOf" srcId="{71C1E1A7-03F2-4EC2-A8EB-CBF7BEBE1242}" destId="{F98BEE57-DEB1-4211-A6D6-A4AB18D64CB6}" srcOrd="2" destOrd="0" presId="urn:microsoft.com/office/officeart/2018/2/layout/IconVerticalSolidList"/>
    <dgm:cxn modelId="{74C31394-23C6-4919-BBAF-1FF349344A4B}" type="presParOf" srcId="{71C1E1A7-03F2-4EC2-A8EB-CBF7BEBE1242}" destId="{D45BB3E0-6B4C-4C98-9CFB-FC6C061661C9}" srcOrd="3" destOrd="0" presId="urn:microsoft.com/office/officeart/2018/2/layout/IconVerticalSolidList"/>
    <dgm:cxn modelId="{835B5F69-D72B-4B57-85CA-8FD1F119325D}" type="presParOf" srcId="{3B88A645-A1EA-4DC0-940B-C581F42E99D9}" destId="{67323D7D-65D5-45BD-BCF9-448F2F63046C}" srcOrd="3" destOrd="0" presId="urn:microsoft.com/office/officeart/2018/2/layout/IconVerticalSolidList"/>
    <dgm:cxn modelId="{B92CFBC0-FE6B-4F60-BCD0-95ED55692BAF}" type="presParOf" srcId="{3B88A645-A1EA-4DC0-940B-C581F42E99D9}" destId="{9F73F976-9895-49A1-A9DA-DD04BEE82186}" srcOrd="4" destOrd="0" presId="urn:microsoft.com/office/officeart/2018/2/layout/IconVerticalSolidList"/>
    <dgm:cxn modelId="{1ED74A88-4C14-422F-B91B-019E105855C0}" type="presParOf" srcId="{9F73F976-9895-49A1-A9DA-DD04BEE82186}" destId="{6D4BD7E9-9B2F-4F82-A31F-479EA89FD211}" srcOrd="0" destOrd="0" presId="urn:microsoft.com/office/officeart/2018/2/layout/IconVerticalSolidList"/>
    <dgm:cxn modelId="{AD470C38-7BC2-40E9-ABEA-371911832859}" type="presParOf" srcId="{9F73F976-9895-49A1-A9DA-DD04BEE82186}" destId="{47E2D9FE-B33B-4DCE-BEC1-BA11C66137A5}" srcOrd="1" destOrd="0" presId="urn:microsoft.com/office/officeart/2018/2/layout/IconVerticalSolidList"/>
    <dgm:cxn modelId="{E891FDBD-844C-4A3D-A24B-80DD5E2F7561}" type="presParOf" srcId="{9F73F976-9895-49A1-A9DA-DD04BEE82186}" destId="{D08E4104-56C4-46E3-A0AE-C3A7984D0AED}" srcOrd="2" destOrd="0" presId="urn:microsoft.com/office/officeart/2018/2/layout/IconVerticalSolidList"/>
    <dgm:cxn modelId="{7C512901-66B2-450D-8D5D-B9CCAE9BE063}" type="presParOf" srcId="{9F73F976-9895-49A1-A9DA-DD04BEE82186}" destId="{4438136E-CED8-44F1-881E-226DA4CBED1E}" srcOrd="3" destOrd="0" presId="urn:microsoft.com/office/officeart/2018/2/layout/IconVerticalSolidList"/>
    <dgm:cxn modelId="{440ED888-8E88-401C-8E99-7AFCBD29D70E}" type="presParOf" srcId="{3B88A645-A1EA-4DC0-940B-C581F42E99D9}" destId="{BBC06F82-4B79-4FF4-9758-73EAB09239A9}" srcOrd="5" destOrd="0" presId="urn:microsoft.com/office/officeart/2018/2/layout/IconVerticalSolidList"/>
    <dgm:cxn modelId="{02AC1647-FF68-4B0B-928C-6401750E194B}" type="presParOf" srcId="{3B88A645-A1EA-4DC0-940B-C581F42E99D9}" destId="{9806DBC6-8CAD-464D-BF0D-15D01229710D}" srcOrd="6" destOrd="0" presId="urn:microsoft.com/office/officeart/2018/2/layout/IconVerticalSolidList"/>
    <dgm:cxn modelId="{26DF8FDD-06C5-4748-B443-3F199CDCEA72}" type="presParOf" srcId="{9806DBC6-8CAD-464D-BF0D-15D01229710D}" destId="{0D07BC67-20E0-4905-8803-3E3182F48723}" srcOrd="0" destOrd="0" presId="urn:microsoft.com/office/officeart/2018/2/layout/IconVerticalSolidList"/>
    <dgm:cxn modelId="{CF55179B-D053-458C-A969-59BA86BE3D3C}" type="presParOf" srcId="{9806DBC6-8CAD-464D-BF0D-15D01229710D}" destId="{FACB61D5-A0A2-491B-9D0B-D7A9124DD1EE}" srcOrd="1" destOrd="0" presId="urn:microsoft.com/office/officeart/2018/2/layout/IconVerticalSolidList"/>
    <dgm:cxn modelId="{1C4F7243-D03D-4047-894C-601AF8CE9335}" type="presParOf" srcId="{9806DBC6-8CAD-464D-BF0D-15D01229710D}" destId="{33D3E518-BD7E-4E6B-A383-6F4EC2B0636C}" srcOrd="2" destOrd="0" presId="urn:microsoft.com/office/officeart/2018/2/layout/IconVerticalSolidList"/>
    <dgm:cxn modelId="{DC70A356-1DD5-493A-8453-54AAFB1384A0}" type="presParOf" srcId="{9806DBC6-8CAD-464D-BF0D-15D01229710D}" destId="{88E4A83F-169E-41B8-9566-F5E6D98B1CC2}" srcOrd="3" destOrd="0" presId="urn:microsoft.com/office/officeart/2018/2/layout/IconVerticalSolidList"/>
    <dgm:cxn modelId="{588FFA99-5BC5-46AE-ABCA-C056022C8FB6}" type="presParOf" srcId="{3B88A645-A1EA-4DC0-940B-C581F42E99D9}" destId="{8D48A259-647D-475B-A8E4-76896D69971F}" srcOrd="7" destOrd="0" presId="urn:microsoft.com/office/officeart/2018/2/layout/IconVerticalSolidList"/>
    <dgm:cxn modelId="{74C33558-7525-4BA7-9D5C-1FB8FC259F91}" type="presParOf" srcId="{3B88A645-A1EA-4DC0-940B-C581F42E99D9}" destId="{B9AA3C3F-07C7-4BA2-9FC0-F12349CBE6C3}" srcOrd="8" destOrd="0" presId="urn:microsoft.com/office/officeart/2018/2/layout/IconVerticalSolidList"/>
    <dgm:cxn modelId="{A0C3F0AF-BA1C-43FA-87E4-012AC349BBFF}" type="presParOf" srcId="{B9AA3C3F-07C7-4BA2-9FC0-F12349CBE6C3}" destId="{A9785C7C-CDB9-49C5-9A77-8DD99FF3AF08}" srcOrd="0" destOrd="0" presId="urn:microsoft.com/office/officeart/2018/2/layout/IconVerticalSolidList"/>
    <dgm:cxn modelId="{2F0448ED-8FF2-49CB-BB7E-F7393230572F}" type="presParOf" srcId="{B9AA3C3F-07C7-4BA2-9FC0-F12349CBE6C3}" destId="{C0A90DAA-50DC-46EF-948E-4D11063235C7}" srcOrd="1" destOrd="0" presId="urn:microsoft.com/office/officeart/2018/2/layout/IconVerticalSolidList"/>
    <dgm:cxn modelId="{A325887F-BE01-4B01-9B95-6444C52749E6}" type="presParOf" srcId="{B9AA3C3F-07C7-4BA2-9FC0-F12349CBE6C3}" destId="{F50DA322-0059-4E43-830D-798B19C14D3C}" srcOrd="2" destOrd="0" presId="urn:microsoft.com/office/officeart/2018/2/layout/IconVerticalSolidList"/>
    <dgm:cxn modelId="{8372BCAF-0F1C-4571-8701-CC71BA8C9B57}" type="presParOf" srcId="{B9AA3C3F-07C7-4BA2-9FC0-F12349CBE6C3}" destId="{297F365C-69A3-4682-97E9-41405C3C03E1}" srcOrd="3" destOrd="0" presId="urn:microsoft.com/office/officeart/2018/2/layout/IconVerticalSolidList"/>
    <dgm:cxn modelId="{EDEE3E84-3097-4570-9EBC-6FCF24384395}" type="presParOf" srcId="{3B88A645-A1EA-4DC0-940B-C581F42E99D9}" destId="{0F2AD107-B8E9-40D9-8E81-41FF8B31C78D}" srcOrd="9" destOrd="0" presId="urn:microsoft.com/office/officeart/2018/2/layout/IconVerticalSolidList"/>
    <dgm:cxn modelId="{A68ACFDA-8133-47F1-BDDA-731E0FA10DEC}" type="presParOf" srcId="{3B88A645-A1EA-4DC0-940B-C581F42E99D9}" destId="{8AB6DED6-D516-4F1C-B5F4-C65155652650}" srcOrd="10" destOrd="0" presId="urn:microsoft.com/office/officeart/2018/2/layout/IconVerticalSolidList"/>
    <dgm:cxn modelId="{AFFE18D4-CEFD-4DC7-8A8C-29D24A0CD4C2}" type="presParOf" srcId="{8AB6DED6-D516-4F1C-B5F4-C65155652650}" destId="{FC324D2D-B62A-432C-B2C1-DC251CC3BDB8}" srcOrd="0" destOrd="0" presId="urn:microsoft.com/office/officeart/2018/2/layout/IconVerticalSolidList"/>
    <dgm:cxn modelId="{5E04CF89-2DFC-4AFF-8E18-AD7D6EAC827E}" type="presParOf" srcId="{8AB6DED6-D516-4F1C-B5F4-C65155652650}" destId="{76327A09-CCCA-4B29-9F99-8578840E3DCD}" srcOrd="1" destOrd="0" presId="urn:microsoft.com/office/officeart/2018/2/layout/IconVerticalSolidList"/>
    <dgm:cxn modelId="{CAC2D5AD-CCAD-4F6C-8D92-1203178575CF}" type="presParOf" srcId="{8AB6DED6-D516-4F1C-B5F4-C65155652650}" destId="{A7C3FE5C-5D4F-49DE-88FE-B668FAB21BC9}" srcOrd="2" destOrd="0" presId="urn:microsoft.com/office/officeart/2018/2/layout/IconVerticalSolidList"/>
    <dgm:cxn modelId="{419D5972-EDB5-445B-A595-C2C805D22026}" type="presParOf" srcId="{8AB6DED6-D516-4F1C-B5F4-C65155652650}" destId="{171149EA-361E-4548-B287-47FDAA0B3145}" srcOrd="3" destOrd="0" presId="urn:microsoft.com/office/officeart/2018/2/layout/IconVerticalSolidList"/>
    <dgm:cxn modelId="{910B6732-6CDB-4F5B-8783-530FDED79057}" type="presParOf" srcId="{3B88A645-A1EA-4DC0-940B-C581F42E99D9}" destId="{D1AFA174-A9F8-49D2-A9EC-E779CBA7242D}" srcOrd="11" destOrd="0" presId="urn:microsoft.com/office/officeart/2018/2/layout/IconVerticalSolidList"/>
    <dgm:cxn modelId="{B3F9CEA8-741B-48E9-849F-DAFD0BD9C5CF}" type="presParOf" srcId="{3B88A645-A1EA-4DC0-940B-C581F42E99D9}" destId="{79D19F12-258A-4269-8690-C2BA09EC3C93}" srcOrd="12" destOrd="0" presId="urn:microsoft.com/office/officeart/2018/2/layout/IconVerticalSolidList"/>
    <dgm:cxn modelId="{059B76EC-88DC-4B45-A3BD-4AEF359D8B93}" type="presParOf" srcId="{79D19F12-258A-4269-8690-C2BA09EC3C93}" destId="{71713FF5-AB68-40AF-B132-F7632DFB94FC}" srcOrd="0" destOrd="0" presId="urn:microsoft.com/office/officeart/2018/2/layout/IconVerticalSolidList"/>
    <dgm:cxn modelId="{113C1F90-80E7-4D45-8292-81AE659F1282}" type="presParOf" srcId="{79D19F12-258A-4269-8690-C2BA09EC3C93}" destId="{9CBC60F0-55DF-4F59-A106-AE69354B2AFD}" srcOrd="1" destOrd="0" presId="urn:microsoft.com/office/officeart/2018/2/layout/IconVerticalSolidList"/>
    <dgm:cxn modelId="{D21EB059-7610-4085-A794-F66067C09AE0}" type="presParOf" srcId="{79D19F12-258A-4269-8690-C2BA09EC3C93}" destId="{90C4C655-DC6B-418E-984A-EE60A6531799}" srcOrd="2" destOrd="0" presId="urn:microsoft.com/office/officeart/2018/2/layout/IconVerticalSolidList"/>
    <dgm:cxn modelId="{D2AD4ECB-C7F2-4399-8204-CBB081351356}" type="presParOf" srcId="{79D19F12-258A-4269-8690-C2BA09EC3C93}" destId="{8EF95146-FF3E-4BB1-8164-58BC2F7B5A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C658F-CC98-4383-B7FD-75689E9453D7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99771-5757-455F-8791-41C9C03878E4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3288D-68A1-4E6B-AAD8-9D5E95CA4A78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Our team</a:t>
          </a:r>
        </a:p>
      </dsp:txBody>
      <dsp:txXfrm>
        <a:off x="799588" y="502"/>
        <a:ext cx="5714015" cy="692284"/>
      </dsp:txXfrm>
    </dsp:sp>
    <dsp:sp modelId="{D0F17487-45DB-45D0-AC0E-0BCA8FC452C8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A6E19-4472-4F8F-B2F4-1624A2E69569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BB3E0-6B4C-4C98-9CFB-FC6C061661C9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Idea of the project</a:t>
          </a:r>
        </a:p>
      </dsp:txBody>
      <dsp:txXfrm>
        <a:off x="799588" y="865858"/>
        <a:ext cx="5714015" cy="692284"/>
      </dsp:txXfrm>
    </dsp:sp>
    <dsp:sp modelId="{6D4BD7E9-9B2F-4F82-A31F-479EA89FD211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2D9FE-B33B-4DCE-BEC1-BA11C66137A5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8136E-CED8-44F1-881E-226DA4CBED1E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Problems with it</a:t>
          </a:r>
        </a:p>
      </dsp:txBody>
      <dsp:txXfrm>
        <a:off x="799588" y="1731214"/>
        <a:ext cx="5714015" cy="692284"/>
      </dsp:txXfrm>
    </dsp:sp>
    <dsp:sp modelId="{0D07BC67-20E0-4905-8803-3E3182F48723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B61D5-A0A2-491B-9D0B-D7A9124DD1EE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4A83F-169E-41B8-9566-F5E6D98B1CC2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Used programs, programming languages and apps for communication</a:t>
          </a:r>
        </a:p>
      </dsp:txBody>
      <dsp:txXfrm>
        <a:off x="799588" y="2596570"/>
        <a:ext cx="5714015" cy="692284"/>
      </dsp:txXfrm>
    </dsp:sp>
    <dsp:sp modelId="{A9785C7C-CDB9-49C5-9A77-8DD99FF3AF08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90DAA-50DC-46EF-948E-4D11063235C7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F365C-69A3-4682-97E9-41405C3C03E1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Summary</a:t>
          </a:r>
        </a:p>
      </dsp:txBody>
      <dsp:txXfrm>
        <a:off x="799588" y="3461926"/>
        <a:ext cx="5714015" cy="692284"/>
      </dsp:txXfrm>
    </dsp:sp>
    <dsp:sp modelId="{FC324D2D-B62A-432C-B2C1-DC251CC3BDB8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27A09-CCCA-4B29-9F99-8578840E3DCD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149EA-361E-4548-B287-47FDAA0B3145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Pros n Cons</a:t>
          </a:r>
        </a:p>
      </dsp:txBody>
      <dsp:txXfrm>
        <a:off x="799588" y="4327282"/>
        <a:ext cx="5714015" cy="692284"/>
      </dsp:txXfrm>
    </dsp:sp>
    <dsp:sp modelId="{71713FF5-AB68-40AF-B132-F7632DFB94FC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C60F0-55DF-4F59-A106-AE69354B2AFD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95146-FF3E-4BB1-8164-58BC2F7B5A3D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Future ideas</a:t>
          </a:r>
        </a:p>
      </dsp:txBody>
      <dsp:txXfrm>
        <a:off x="799588" y="5192638"/>
        <a:ext cx="5714015" cy="692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160BB9-2839-4482-8AE1-5A9DB791E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0913" r="16580" b="27626"/>
          <a:stretch/>
        </p:blipFill>
        <p:spPr>
          <a:xfrm>
            <a:off x="713118" y="1464534"/>
            <a:ext cx="10767681" cy="3922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DA0EA-45B8-4253-97B6-5E8CFEE4C9A6}"/>
              </a:ext>
            </a:extLst>
          </p:cNvPr>
          <p:cNvSpPr txBox="1"/>
          <p:nvPr/>
        </p:nvSpPr>
        <p:spPr>
          <a:xfrm>
            <a:off x="93993" y="5485501"/>
            <a:ext cx="2958860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err="1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Kaloyan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GB" sz="2000" err="1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Dinev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, 9B</a:t>
            </a:r>
          </a:p>
          <a:p>
            <a:r>
              <a:rPr lang="en-GB" sz="2000">
                <a:solidFill>
                  <a:schemeClr val="accent1">
                    <a:lumMod val="75000"/>
                  </a:schemeClr>
                </a:solidFill>
                <a:latin typeface="Times New Roman"/>
                <a:cs typeface="Calibri"/>
              </a:rPr>
              <a:t>Stanislav Todorov, 9V</a:t>
            </a:r>
          </a:p>
          <a:p>
            <a:r>
              <a:rPr lang="en-GB" sz="2000">
                <a:solidFill>
                  <a:schemeClr val="accent1">
                    <a:lumMod val="75000"/>
                  </a:schemeClr>
                </a:solidFill>
                <a:latin typeface="Times New Roman"/>
                <a:cs typeface="Calibri"/>
              </a:rPr>
              <a:t>Stoyan Kolev, 9A</a:t>
            </a:r>
          </a:p>
          <a:p>
            <a:r>
              <a:rPr lang="en-GB" sz="2000">
                <a:solidFill>
                  <a:schemeClr val="accent1">
                    <a:lumMod val="75000"/>
                  </a:schemeClr>
                </a:solidFill>
                <a:latin typeface="Times New Roman"/>
                <a:cs typeface="Calibri"/>
              </a:rPr>
              <a:t>Borislav </a:t>
            </a:r>
            <a:r>
              <a:rPr lang="en-GB" sz="2000" err="1">
                <a:solidFill>
                  <a:schemeClr val="accent1">
                    <a:lumMod val="75000"/>
                  </a:schemeClr>
                </a:solidFill>
                <a:latin typeface="Times New Roman"/>
                <a:cs typeface="Calibri"/>
              </a:rPr>
              <a:t>Ferdinandov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  <a:latin typeface="Times New Roman"/>
                <a:cs typeface="Calibri"/>
              </a:rPr>
              <a:t>, 9G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woman, man, holding, standing&#10;&#10;Description generated with very high confidence">
            <a:extLst>
              <a:ext uri="{FF2B5EF4-FFF2-40B4-BE49-F238E27FC236}">
                <a16:creationId xmlns:a16="http://schemas.microsoft.com/office/drawing/2014/main" id="{B1231D4C-D13E-4BA4-B411-36FA6B10D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7910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917DB-6CF0-4F2E-8A4B-6EDAB021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 Light"/>
              </a:rPr>
              <a:t>Content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D39D3816-9859-4A7B-B1EB-5F1D2E1E9E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10579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6669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6259E10-3CF3-4ACF-ACE3-2847013A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275" y="-109328"/>
            <a:ext cx="8071450" cy="1339940"/>
          </a:xfrm>
        </p:spPr>
        <p:txBody>
          <a:bodyPr/>
          <a:lstStyle/>
          <a:p>
            <a:pPr algn="ctr"/>
            <a:r>
              <a:rPr lang="bg-BG" noProof="1">
                <a:cs typeface="Calibri Light"/>
              </a:rPr>
              <a:t>Meet our team</a:t>
            </a:r>
          </a:p>
        </p:txBody>
      </p:sp>
      <p:pic>
        <p:nvPicPr>
          <p:cNvPr id="4" name="Картина 4" descr="Картина, която съдържа рисунк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028253D0-F0A4-4754-B0F0-A038FB6AE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86" y="6031662"/>
            <a:ext cx="2663397" cy="748100"/>
          </a:xfrm>
        </p:spPr>
      </p:pic>
      <p:pic>
        <p:nvPicPr>
          <p:cNvPr id="6" name="Картина 6" descr="Картина, която съдържа трева, мъж, изправен, снимк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4317E0F4-1CC1-4C13-8959-66CD847E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390" y="1069901"/>
            <a:ext cx="3343454" cy="3862938"/>
          </a:xfrm>
          <a:prstGeom prst="rect">
            <a:avLst/>
          </a:prstGeom>
        </p:spPr>
      </p:pic>
      <p:pic>
        <p:nvPicPr>
          <p:cNvPr id="8" name="Картина 8" descr="Картина, която съдържа прозорец, мъж, изправен, държащ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DE5D6C72-A325-441E-AD26-9DBD629EA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993" y="1066286"/>
            <a:ext cx="3214598" cy="3810719"/>
          </a:xfrm>
          <a:prstGeom prst="rect">
            <a:avLst/>
          </a:prstGeom>
        </p:spPr>
      </p:pic>
      <p:pic>
        <p:nvPicPr>
          <p:cNvPr id="10" name="Картина 10" descr="Картина, която съдържа закрито, лице, снимка, мъж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35EC9C24-7B5A-4E43-9D61-4C4254C7A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764" y="1064458"/>
            <a:ext cx="3119168" cy="3807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0F5CA-8658-4628-9967-83834353B6CC}"/>
              </a:ext>
            </a:extLst>
          </p:cNvPr>
          <p:cNvSpPr txBox="1"/>
          <p:nvPr/>
        </p:nvSpPr>
        <p:spPr>
          <a:xfrm>
            <a:off x="174160" y="46321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Borislav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1C945-4900-4AF2-8F5B-A6611C8CFD3F}"/>
              </a:ext>
            </a:extLst>
          </p:cNvPr>
          <p:cNvSpPr txBox="1"/>
          <p:nvPr/>
        </p:nvSpPr>
        <p:spPr>
          <a:xfrm>
            <a:off x="3288680" y="46312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Stanislav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18E5B-9157-468C-A211-0102CBF4D9C8}"/>
              </a:ext>
            </a:extLst>
          </p:cNvPr>
          <p:cNvSpPr txBox="1"/>
          <p:nvPr/>
        </p:nvSpPr>
        <p:spPr>
          <a:xfrm>
            <a:off x="6232225" y="46365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Kaloyan 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86EC2-49A2-4203-9245-379B21D93384}"/>
              </a:ext>
            </a:extLst>
          </p:cNvPr>
          <p:cNvSpPr txBox="1"/>
          <p:nvPr/>
        </p:nvSpPr>
        <p:spPr>
          <a:xfrm>
            <a:off x="9187404" y="46373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Stoyan </a:t>
            </a:r>
            <a:endParaRPr lang="en-US"/>
          </a:p>
        </p:txBody>
      </p:sp>
      <p:pic>
        <p:nvPicPr>
          <p:cNvPr id="12" name="Картина 12" descr="Картина, която съдържа сграда, открито, лице, трев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7651A220-EB84-44EF-A2AB-4D4B05CF9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799" y="1412946"/>
            <a:ext cx="2613803" cy="311701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4833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8EFF1BF-6AE1-44E2-B73C-EC1BD9D16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4" r="6611"/>
          <a:stretch/>
        </p:blipFill>
        <p:spPr>
          <a:xfrm>
            <a:off x="6185051" y="10"/>
            <a:ext cx="5997632" cy="6857990"/>
          </a:xfrm>
          <a:custGeom>
            <a:avLst/>
            <a:gdLst/>
            <a:ahLst/>
            <a:cxnLst/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9" name="Картина 9" descr="Картина, която съдържа чадър, открито, лек, тъмен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7CC1B2E6-69A4-471C-992E-1B3F6623B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5" r="3874"/>
          <a:stretch/>
        </p:blipFill>
        <p:spPr>
          <a:xfrm>
            <a:off x="-1" y="10"/>
            <a:ext cx="9141744" cy="6857990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BB0D-00A2-44D9-BAFF-25903D72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>
            <a:normAutofit/>
          </a:bodyPr>
          <a:lstStyle/>
          <a:p>
            <a:r>
              <a:rPr lang="en-US" sz="3300" b="1" i="1">
                <a:latin typeface="Calibri"/>
                <a:cs typeface="Calibri Light"/>
              </a:rPr>
              <a:t>Idea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5FFC-BEB8-47D3-9D5D-4AE47A3F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3081756"/>
            <a:ext cx="4620544" cy="17759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1800">
              <a:cs typeface="Calibri" panose="020F0502020204030204"/>
            </a:endParaRPr>
          </a:p>
          <a:p>
            <a:pPr marL="0" indent="0">
              <a:buNone/>
            </a:pPr>
            <a:endParaRPr lang="en-US" sz="180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63706-5103-45EF-B095-0B30F762B85D}"/>
              </a:ext>
            </a:extLst>
          </p:cNvPr>
          <p:cNvSpPr txBox="1"/>
          <p:nvPr/>
        </p:nvSpPr>
        <p:spPr>
          <a:xfrm>
            <a:off x="488650" y="3286485"/>
            <a:ext cx="546752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To make a menu with a lot of options like adding games with a bunch of </a:t>
            </a:r>
            <a:r>
              <a:rPr lang="en-US" sz="2400" err="1">
                <a:ea typeface="+mn-lt"/>
                <a:cs typeface="+mn-lt"/>
              </a:rPr>
              <a:t>criterias</a:t>
            </a:r>
            <a:r>
              <a:rPr lang="en-US" sz="2400">
                <a:ea typeface="+mn-lt"/>
                <a:cs typeface="+mn-lt"/>
              </a:rPr>
              <a:t>, showing all games you’ve entered, edit their info and more!</a:t>
            </a:r>
          </a:p>
        </p:txBody>
      </p:sp>
    </p:spTree>
    <p:extLst>
      <p:ext uri="{BB962C8B-B14F-4D97-AF65-F5344CB8AC3E}">
        <p14:creationId xmlns:p14="http://schemas.microsoft.com/office/powerpoint/2010/main" val="113213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BB0D-00A2-44D9-BAFF-25903D72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 b="1" i="1">
                <a:latin typeface="Calibri"/>
                <a:cs typeface="Calibri Light"/>
              </a:rPr>
              <a:t>Problems with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5FFC-BEB8-47D3-9D5D-4AE47A3F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>
              <a:cs typeface="Calibri" panose="020F0502020204030204"/>
            </a:endParaRPr>
          </a:p>
          <a:p>
            <a:pPr marL="0" indent="0">
              <a:buNone/>
            </a:pPr>
            <a:endParaRPr lang="en-US" sz="1800">
              <a:cs typeface="Calibri" panose="020F0502020204030204"/>
            </a:endParaRPr>
          </a:p>
        </p:txBody>
      </p:sp>
      <p:pic>
        <p:nvPicPr>
          <p:cNvPr id="5" name="Picture 6" descr="A picture containing black, yellow, man&#10;&#10;Description generated with very high confidence">
            <a:extLst>
              <a:ext uri="{FF2B5EF4-FFF2-40B4-BE49-F238E27FC236}">
                <a16:creationId xmlns:a16="http://schemas.microsoft.com/office/drawing/2014/main" id="{0B7E947E-F581-43B8-A768-D522A2BA0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01" y="1443317"/>
            <a:ext cx="5510771" cy="3678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63706-5103-45EF-B095-0B30F762B85D}"/>
              </a:ext>
            </a:extLst>
          </p:cNvPr>
          <p:cNvSpPr txBox="1"/>
          <p:nvPr/>
        </p:nvSpPr>
        <p:spPr>
          <a:xfrm>
            <a:off x="488650" y="3286485"/>
            <a:ext cx="54675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ea typeface="+mn-lt"/>
                <a:cs typeface="+mn-lt"/>
              </a:rPr>
              <a:t>We did not stumble across many problems, only minor bugs with the code which we cleared really quickly.</a:t>
            </a:r>
          </a:p>
        </p:txBody>
      </p:sp>
    </p:spTree>
    <p:extLst>
      <p:ext uri="{BB962C8B-B14F-4D97-AF65-F5344CB8AC3E}">
        <p14:creationId xmlns:p14="http://schemas.microsoft.com/office/powerpoint/2010/main" val="1662551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8E5AC00E-3887-4971-97A3-2655C882F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F9D65D6-05DA-4025-89F1-F678B07F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4397525" y="3452214"/>
            <a:ext cx="1736785" cy="1933626"/>
          </a:xfrm>
          <a:prstGeom prst="rect">
            <a:avLst/>
          </a:prstGeom>
        </p:spPr>
      </p:pic>
      <p:pic>
        <p:nvPicPr>
          <p:cNvPr id="14" name="Picture 15" descr="A picture containing clock, fence&#10;&#10;Description generated with very high confidence">
            <a:extLst>
              <a:ext uri="{FF2B5EF4-FFF2-40B4-BE49-F238E27FC236}">
                <a16:creationId xmlns:a16="http://schemas.microsoft.com/office/drawing/2014/main" id="{17EC66D9-D2A6-4A52-9E68-9EE46457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481" y="3554802"/>
            <a:ext cx="1905000" cy="1905000"/>
          </a:xfrm>
          <a:prstGeom prst="rect">
            <a:avLst/>
          </a:prstGeom>
        </p:spPr>
      </p:pic>
      <p:pic>
        <p:nvPicPr>
          <p:cNvPr id="18" name="Picture 18" descr="A close up of a sign&#10;&#10;Description generated with high confidence">
            <a:extLst>
              <a:ext uri="{FF2B5EF4-FFF2-40B4-BE49-F238E27FC236}">
                <a16:creationId xmlns:a16="http://schemas.microsoft.com/office/drawing/2014/main" id="{0F869FB6-9611-4CFE-9AD7-EDD8C58A4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0000">
            <a:off x="7651630" y="1922252"/>
            <a:ext cx="1144438" cy="1158816"/>
          </a:xfrm>
          <a:prstGeom prst="rect">
            <a:avLst/>
          </a:prstGeom>
        </p:spPr>
      </p:pic>
      <p:pic>
        <p:nvPicPr>
          <p:cNvPr id="20" name="Picture 2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C2024AF-D0AE-4196-BC5F-F3FD2EEC6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000">
            <a:off x="5759571" y="1525437"/>
            <a:ext cx="1104181" cy="1104181"/>
          </a:xfrm>
          <a:prstGeom prst="rect">
            <a:avLst/>
          </a:prstGeom>
        </p:spPr>
      </p:pic>
      <p:pic>
        <p:nvPicPr>
          <p:cNvPr id="22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D1CEEE65-AA7E-42FB-A54D-911EB2E71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460000">
            <a:off x="6406550" y="2690002"/>
            <a:ext cx="888522" cy="8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CC5FF6-C911-4883-B5F7-F5F3E29A8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E2200F-ED39-40A1-A6F7-65A45ED6D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DC59FE-95C7-4792-8613-8387631B1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5A6740-C8AC-4AF4-8DED-DF2AE7C5C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287ED7-11F5-4988-9536-ED300C63D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435B82-54F0-40A8-98AC-308BBE400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3E91545-5C3B-46A8-84FE-3866AC17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118785-E32F-4098-BA19-715FB4D32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8661B7-47E9-4CFA-9D23-D94826CD7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098548-1DFC-4595-8684-C92C90F9E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40" y="630936"/>
            <a:ext cx="5895058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Summary of the program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(not all functions included)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63B796-84D7-4069-93D0-7A496A03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A77F8F-E829-4314-9F44-36169F754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8D18253-A2A5-4168-A077-5A4A9C532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DAC9C54-D328-4591-AE19-1C4E335C7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4A6996-7D92-4A5D-B88C-3B3E56C6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0F18B95-9F0D-423C-9242-0FBEC7276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4AE5E3E-9489-4D5A-A458-72C3E481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88FC08-D56F-45D4-AC54-B89F64697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9CDF2D-7A78-4571-B1C1-857192D4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E46C3A6-A8E2-4FBB-B6F8-FBEA0D90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35E17C-3C3F-401E-875C-1BA82BBA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C01EF9-F43C-4B12-BBF9-A20421C7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3E29DFD-8071-4832-9950-4A733385A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500"/>
          <a:stretch/>
        </p:blipFill>
        <p:spPr>
          <a:xfrm>
            <a:off x="6795973" y="969893"/>
            <a:ext cx="4684777" cy="468477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138BDDD-D054-4F0A-BB1F-9D016848D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9B538-BCFF-41C2-87A8-28853C399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D34C8C8-72AB-40F5-87DE-E7AE196F7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A1E9C3-A70A-49DD-AD8F-5E768B24F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C92A81C-B9D6-4A1C-BE78-377104DBE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068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2641E-86A6-453B-823E-44C3A0147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 and disadvantages of the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270C3-9A79-4936-BDAF-B382137EF36D}"/>
              </a:ext>
            </a:extLst>
          </p:cNvPr>
          <p:cNvSpPr txBox="1"/>
          <p:nvPr/>
        </p:nvSpPr>
        <p:spPr>
          <a:xfrm>
            <a:off x="518474" y="1774372"/>
            <a:ext cx="4064409" cy="27540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advantages of the project: it makes the job of the shop-assistants easier and faster.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disadvantages: The program is in an early stage of development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2C463C6F-0E69-4919-A0FB-66CC6383B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8101" y="1443317"/>
            <a:ext cx="5510771" cy="36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60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D53259D7-494E-444B-B99D-74D2C4AA0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1" t="20300" r="261" b="35931"/>
          <a:stretch/>
        </p:blipFill>
        <p:spPr>
          <a:xfrm rot="2340000">
            <a:off x="7890121" y="-186470"/>
            <a:ext cx="7075875" cy="24184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65074-9C1D-4BCD-A78E-7B4558B9DB3E}"/>
              </a:ext>
            </a:extLst>
          </p:cNvPr>
          <p:cNvSpPr txBox="1"/>
          <p:nvPr/>
        </p:nvSpPr>
        <p:spPr>
          <a:xfrm>
            <a:off x="882618" y="2634638"/>
            <a:ext cx="681199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/>
              <a:buChar char="Ø"/>
            </a:pPr>
            <a:r>
              <a:rPr lang="en-US" sz="6000">
                <a:cs typeface="Calibri"/>
              </a:rPr>
              <a:t>Data base</a:t>
            </a:r>
          </a:p>
          <a:p>
            <a:pPr marL="571500" indent="-571500">
              <a:buFont typeface="Wingdings"/>
              <a:buChar char="Ø"/>
            </a:pPr>
            <a:r>
              <a:rPr lang="en-US" sz="6000">
                <a:cs typeface="Calibri"/>
              </a:rPr>
              <a:t>Login system</a:t>
            </a:r>
          </a:p>
          <a:p>
            <a:pPr marL="571500" indent="-571500">
              <a:buFont typeface="Wingdings"/>
              <a:buChar char="Ø"/>
            </a:pPr>
            <a:r>
              <a:rPr lang="en-US" sz="6000">
                <a:cs typeface="Calibri"/>
              </a:rPr>
              <a:t>Discount function</a:t>
            </a:r>
          </a:p>
          <a:p>
            <a:pPr marL="571500" indent="-571500">
              <a:buFont typeface="Wingdings"/>
              <a:buChar char="Ø"/>
            </a:pPr>
            <a:endParaRPr lang="en-US" sz="6000">
              <a:cs typeface="Calibri"/>
            </a:endParaRPr>
          </a:p>
        </p:txBody>
      </p:sp>
      <p:pic>
        <p:nvPicPr>
          <p:cNvPr id="15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2E1C0BAC-A38B-4F78-9C62-FB15C133C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2" t="20652" r="162" b="35830"/>
          <a:stretch/>
        </p:blipFill>
        <p:spPr>
          <a:xfrm rot="8520000">
            <a:off x="7505277" y="4994279"/>
            <a:ext cx="7092122" cy="2404540"/>
          </a:xfrm>
          <a:prstGeom prst="rect">
            <a:avLst/>
          </a:prstGeom>
        </p:spPr>
      </p:pic>
      <p:pic>
        <p:nvPicPr>
          <p:cNvPr id="16" name="Picture 16" descr="A picture containing sign, drawing&#10;&#10;Description generated with very high confidence">
            <a:extLst>
              <a:ext uri="{FF2B5EF4-FFF2-40B4-BE49-F238E27FC236}">
                <a16:creationId xmlns:a16="http://schemas.microsoft.com/office/drawing/2014/main" id="{7FE605C4-F519-405D-BE18-03855A30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3" y="-14050"/>
            <a:ext cx="7228934" cy="2084063"/>
          </a:xfrm>
          <a:prstGeom prst="rect">
            <a:avLst/>
          </a:prstGeom>
        </p:spPr>
      </p:pic>
      <p:pic>
        <p:nvPicPr>
          <p:cNvPr id="2" name="Картина 3" descr="Картина, която съдържа рисунк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27A76086-F48B-4022-9D73-B196E0D63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041183"/>
            <a:ext cx="2743200" cy="7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366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Content</vt:lpstr>
      <vt:lpstr>Meet our team</vt:lpstr>
      <vt:lpstr>Idea of the project</vt:lpstr>
      <vt:lpstr>Problems with the project</vt:lpstr>
      <vt:lpstr>PowerPoint Presentation</vt:lpstr>
      <vt:lpstr>Summary of the program (not all functions included)</vt:lpstr>
      <vt:lpstr>Advantages and disadvantages of the program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2020-04-24T13:00:23Z</dcterms:created>
  <dcterms:modified xsi:type="dcterms:W3CDTF">2020-04-30T20:50:30Z</dcterms:modified>
</cp:coreProperties>
</file>